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68" r:id="rId16"/>
    <p:sldId id="270" r:id="rId17"/>
    <p:sldId id="271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1" r:id="rId26"/>
    <p:sldId id="282" r:id="rId27"/>
    <p:sldId id="280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58FF4-D39F-4F87-B7FA-1E1D005F4236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74861EE-EC4C-4918-AC40-4ABC42635F7D}">
      <dgm:prSet/>
      <dgm:spPr/>
      <dgm:t>
        <a:bodyPr/>
        <a:lstStyle/>
        <a:p>
          <a:r>
            <a:rPr lang="hr-HR"/>
            <a:t>Vjerovanja u zagrobni život</a:t>
          </a:r>
          <a:endParaRPr lang="en-US"/>
        </a:p>
      </dgm:t>
    </dgm:pt>
    <dgm:pt modelId="{7D4D0E70-9101-4CD7-8A9F-7B0F963A2856}" type="parTrans" cxnId="{F6FDDEC4-A3BC-47CF-BF29-4A33EE0AEB1B}">
      <dgm:prSet/>
      <dgm:spPr/>
      <dgm:t>
        <a:bodyPr/>
        <a:lstStyle/>
        <a:p>
          <a:endParaRPr lang="en-US"/>
        </a:p>
      </dgm:t>
    </dgm:pt>
    <dgm:pt modelId="{3C6EF35C-4E89-4A61-A4EB-8D68760DB43E}" type="sibTrans" cxnId="{F6FDDEC4-A3BC-47CF-BF29-4A33EE0AEB1B}">
      <dgm:prSet/>
      <dgm:spPr/>
      <dgm:t>
        <a:bodyPr/>
        <a:lstStyle/>
        <a:p>
          <a:endParaRPr lang="en-US"/>
        </a:p>
      </dgm:t>
    </dgm:pt>
    <dgm:pt modelId="{ED14080B-DAC7-4699-A2AD-EF4886C62CCF}">
      <dgm:prSet/>
      <dgm:spPr/>
      <dgm:t>
        <a:bodyPr/>
        <a:lstStyle/>
        <a:p>
          <a:r>
            <a:rPr lang="hr-HR"/>
            <a:t>Različita tumačenja života nakon smrti</a:t>
          </a:r>
          <a:endParaRPr lang="en-US"/>
        </a:p>
      </dgm:t>
    </dgm:pt>
    <dgm:pt modelId="{BA565165-F6BF-41AF-960E-C13A344407EA}" type="parTrans" cxnId="{02036CE3-CEEC-4B65-96AD-6989DCF7BCE3}">
      <dgm:prSet/>
      <dgm:spPr/>
      <dgm:t>
        <a:bodyPr/>
        <a:lstStyle/>
        <a:p>
          <a:endParaRPr lang="en-US"/>
        </a:p>
      </dgm:t>
    </dgm:pt>
    <dgm:pt modelId="{638CED02-B7C0-4A5E-B626-AAC34CBD95D0}" type="sibTrans" cxnId="{02036CE3-CEEC-4B65-96AD-6989DCF7BCE3}">
      <dgm:prSet/>
      <dgm:spPr/>
      <dgm:t>
        <a:bodyPr/>
        <a:lstStyle/>
        <a:p>
          <a:endParaRPr lang="en-US"/>
        </a:p>
      </dgm:t>
    </dgm:pt>
    <dgm:pt modelId="{8D9A9AEC-E031-43D4-B21D-AC166B50F656}">
      <dgm:prSet/>
      <dgm:spPr/>
      <dgm:t>
        <a:bodyPr/>
        <a:lstStyle/>
        <a:p>
          <a:r>
            <a:rPr lang="hr-HR" dirty="0"/>
            <a:t>Posebni obredi pripremanja</a:t>
          </a:r>
          <a:endParaRPr lang="en-US" dirty="0"/>
        </a:p>
      </dgm:t>
    </dgm:pt>
    <dgm:pt modelId="{EBC08137-485E-46B6-8A01-BA724B452724}" type="parTrans" cxnId="{BD5E7FC0-9B29-451B-8A14-8A5249F43B0A}">
      <dgm:prSet/>
      <dgm:spPr/>
      <dgm:t>
        <a:bodyPr/>
        <a:lstStyle/>
        <a:p>
          <a:endParaRPr lang="en-US"/>
        </a:p>
      </dgm:t>
    </dgm:pt>
    <dgm:pt modelId="{A0456B12-F565-47C8-A547-E09C0E8E6425}" type="sibTrans" cxnId="{BD5E7FC0-9B29-451B-8A14-8A5249F43B0A}">
      <dgm:prSet/>
      <dgm:spPr/>
      <dgm:t>
        <a:bodyPr/>
        <a:lstStyle/>
        <a:p>
          <a:endParaRPr lang="en-US"/>
        </a:p>
      </dgm:t>
    </dgm:pt>
    <dgm:pt modelId="{4491E058-F4D4-4399-9011-F8D7B522F727}" type="pres">
      <dgm:prSet presAssocID="{6FB58FF4-D39F-4F87-B7FA-1E1D005F423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64CA5FD-4809-4C01-A961-29726A3C1E81}" type="pres">
      <dgm:prSet presAssocID="{6FB58FF4-D39F-4F87-B7FA-1E1D005F4236}" presName="dummyMaxCanvas" presStyleCnt="0">
        <dgm:presLayoutVars/>
      </dgm:prSet>
      <dgm:spPr/>
    </dgm:pt>
    <dgm:pt modelId="{A8137CEC-9198-449A-9B76-FC70DD61468F}" type="pres">
      <dgm:prSet presAssocID="{6FB58FF4-D39F-4F87-B7FA-1E1D005F423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690ED3-266A-4499-99C8-BC2F827A19E0}" type="pres">
      <dgm:prSet presAssocID="{6FB58FF4-D39F-4F87-B7FA-1E1D005F423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83ECF4-92F9-434F-985A-0ED1211D06C1}" type="pres">
      <dgm:prSet presAssocID="{6FB58FF4-D39F-4F87-B7FA-1E1D005F423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19686C-75F3-4A8D-ABBA-9999DFD3F75A}" type="pres">
      <dgm:prSet presAssocID="{6FB58FF4-D39F-4F87-B7FA-1E1D005F423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026FA5-4165-4EF3-8145-2DBBA5A18703}" type="pres">
      <dgm:prSet presAssocID="{6FB58FF4-D39F-4F87-B7FA-1E1D005F423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0E4C3D-5222-41CC-970B-F815058450B4}" type="pres">
      <dgm:prSet presAssocID="{6FB58FF4-D39F-4F87-B7FA-1E1D005F423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FE4E40-8421-4125-B019-9772271F5220}" type="pres">
      <dgm:prSet presAssocID="{6FB58FF4-D39F-4F87-B7FA-1E1D005F423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A32E97-61AE-4F21-8A0B-D2EEB7BDC656}" type="pres">
      <dgm:prSet presAssocID="{6FB58FF4-D39F-4F87-B7FA-1E1D005F423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EC35B10-3D7F-461F-A4ED-7F739EE92B1C}" type="presOf" srcId="{ED14080B-DAC7-4699-A2AD-EF4886C62CCF}" destId="{E6690ED3-266A-4499-99C8-BC2F827A19E0}" srcOrd="0" destOrd="0" presId="urn:microsoft.com/office/officeart/2005/8/layout/vProcess5"/>
    <dgm:cxn modelId="{34C57766-EA0E-44D7-8401-350C6DB8BA67}" type="presOf" srcId="{638CED02-B7C0-4A5E-B626-AAC34CBD95D0}" destId="{F8026FA5-4165-4EF3-8145-2DBBA5A18703}" srcOrd="0" destOrd="0" presId="urn:microsoft.com/office/officeart/2005/8/layout/vProcess5"/>
    <dgm:cxn modelId="{7B2AAB8A-729D-462D-87F9-90F22C342163}" type="presOf" srcId="{ED14080B-DAC7-4699-A2AD-EF4886C62CCF}" destId="{AFFE4E40-8421-4125-B019-9772271F5220}" srcOrd="1" destOrd="0" presId="urn:microsoft.com/office/officeart/2005/8/layout/vProcess5"/>
    <dgm:cxn modelId="{60F11BC8-A6A7-40D2-BBFC-96E7818E030F}" type="presOf" srcId="{6FB58FF4-D39F-4F87-B7FA-1E1D005F4236}" destId="{4491E058-F4D4-4399-9011-F8D7B522F727}" srcOrd="0" destOrd="0" presId="urn:microsoft.com/office/officeart/2005/8/layout/vProcess5"/>
    <dgm:cxn modelId="{F6FDDEC4-A3BC-47CF-BF29-4A33EE0AEB1B}" srcId="{6FB58FF4-D39F-4F87-B7FA-1E1D005F4236}" destId="{B74861EE-EC4C-4918-AC40-4ABC42635F7D}" srcOrd="0" destOrd="0" parTransId="{7D4D0E70-9101-4CD7-8A9F-7B0F963A2856}" sibTransId="{3C6EF35C-4E89-4A61-A4EB-8D68760DB43E}"/>
    <dgm:cxn modelId="{C505B607-02F7-4310-80FD-6620CBA76DE9}" type="presOf" srcId="{B74861EE-EC4C-4918-AC40-4ABC42635F7D}" destId="{0D0E4C3D-5222-41CC-970B-F815058450B4}" srcOrd="1" destOrd="0" presId="urn:microsoft.com/office/officeart/2005/8/layout/vProcess5"/>
    <dgm:cxn modelId="{C5F22FEC-0B4C-4D52-A110-33278718D373}" type="presOf" srcId="{3C6EF35C-4E89-4A61-A4EB-8D68760DB43E}" destId="{CE19686C-75F3-4A8D-ABBA-9999DFD3F75A}" srcOrd="0" destOrd="0" presId="urn:microsoft.com/office/officeart/2005/8/layout/vProcess5"/>
    <dgm:cxn modelId="{02036CE3-CEEC-4B65-96AD-6989DCF7BCE3}" srcId="{6FB58FF4-D39F-4F87-B7FA-1E1D005F4236}" destId="{ED14080B-DAC7-4699-A2AD-EF4886C62CCF}" srcOrd="1" destOrd="0" parTransId="{BA565165-F6BF-41AF-960E-C13A344407EA}" sibTransId="{638CED02-B7C0-4A5E-B626-AAC34CBD95D0}"/>
    <dgm:cxn modelId="{6C67B14E-AC40-449F-BD7B-2334C9553D6E}" type="presOf" srcId="{8D9A9AEC-E031-43D4-B21D-AC166B50F656}" destId="{7583ECF4-92F9-434F-985A-0ED1211D06C1}" srcOrd="0" destOrd="0" presId="urn:microsoft.com/office/officeart/2005/8/layout/vProcess5"/>
    <dgm:cxn modelId="{BD5E7FC0-9B29-451B-8A14-8A5249F43B0A}" srcId="{6FB58FF4-D39F-4F87-B7FA-1E1D005F4236}" destId="{8D9A9AEC-E031-43D4-B21D-AC166B50F656}" srcOrd="2" destOrd="0" parTransId="{EBC08137-485E-46B6-8A01-BA724B452724}" sibTransId="{A0456B12-F565-47C8-A547-E09C0E8E6425}"/>
    <dgm:cxn modelId="{C49F35F0-EE48-4FE8-A873-51654B2F8500}" type="presOf" srcId="{B74861EE-EC4C-4918-AC40-4ABC42635F7D}" destId="{A8137CEC-9198-449A-9B76-FC70DD61468F}" srcOrd="0" destOrd="0" presId="urn:microsoft.com/office/officeart/2005/8/layout/vProcess5"/>
    <dgm:cxn modelId="{0A48F4A0-8780-4BC5-B286-E4BAF6F2A968}" type="presOf" srcId="{8D9A9AEC-E031-43D4-B21D-AC166B50F656}" destId="{A5A32E97-61AE-4F21-8A0B-D2EEB7BDC656}" srcOrd="1" destOrd="0" presId="urn:microsoft.com/office/officeart/2005/8/layout/vProcess5"/>
    <dgm:cxn modelId="{48830FD2-2AC0-4087-9E1E-DC14A1EAAC12}" type="presParOf" srcId="{4491E058-F4D4-4399-9011-F8D7B522F727}" destId="{164CA5FD-4809-4C01-A961-29726A3C1E81}" srcOrd="0" destOrd="0" presId="urn:microsoft.com/office/officeart/2005/8/layout/vProcess5"/>
    <dgm:cxn modelId="{A9A5DAA7-1423-40CE-9A4D-48D9499EB8CE}" type="presParOf" srcId="{4491E058-F4D4-4399-9011-F8D7B522F727}" destId="{A8137CEC-9198-449A-9B76-FC70DD61468F}" srcOrd="1" destOrd="0" presId="urn:microsoft.com/office/officeart/2005/8/layout/vProcess5"/>
    <dgm:cxn modelId="{0A61F63D-B404-4BD7-B839-BA901150F0B5}" type="presParOf" srcId="{4491E058-F4D4-4399-9011-F8D7B522F727}" destId="{E6690ED3-266A-4499-99C8-BC2F827A19E0}" srcOrd="2" destOrd="0" presId="urn:microsoft.com/office/officeart/2005/8/layout/vProcess5"/>
    <dgm:cxn modelId="{EE756A5A-E19B-4DC4-9AE6-D4B71BAC2890}" type="presParOf" srcId="{4491E058-F4D4-4399-9011-F8D7B522F727}" destId="{7583ECF4-92F9-434F-985A-0ED1211D06C1}" srcOrd="3" destOrd="0" presId="urn:microsoft.com/office/officeart/2005/8/layout/vProcess5"/>
    <dgm:cxn modelId="{BB0F2A2D-12EF-41DA-AB7C-6884FE5FB67F}" type="presParOf" srcId="{4491E058-F4D4-4399-9011-F8D7B522F727}" destId="{CE19686C-75F3-4A8D-ABBA-9999DFD3F75A}" srcOrd="4" destOrd="0" presId="urn:microsoft.com/office/officeart/2005/8/layout/vProcess5"/>
    <dgm:cxn modelId="{3587A0FE-8429-4034-B823-AFC3BF3195B1}" type="presParOf" srcId="{4491E058-F4D4-4399-9011-F8D7B522F727}" destId="{F8026FA5-4165-4EF3-8145-2DBBA5A18703}" srcOrd="5" destOrd="0" presId="urn:microsoft.com/office/officeart/2005/8/layout/vProcess5"/>
    <dgm:cxn modelId="{64C1C3FC-39AC-4F81-A9AC-36DFE66E625D}" type="presParOf" srcId="{4491E058-F4D4-4399-9011-F8D7B522F727}" destId="{0D0E4C3D-5222-41CC-970B-F815058450B4}" srcOrd="6" destOrd="0" presId="urn:microsoft.com/office/officeart/2005/8/layout/vProcess5"/>
    <dgm:cxn modelId="{773CBDEC-433C-4E42-B1C4-C57C1B020BA5}" type="presParOf" srcId="{4491E058-F4D4-4399-9011-F8D7B522F727}" destId="{AFFE4E40-8421-4125-B019-9772271F5220}" srcOrd="7" destOrd="0" presId="urn:microsoft.com/office/officeart/2005/8/layout/vProcess5"/>
    <dgm:cxn modelId="{2DB58584-D00A-44C3-8775-459C981692B9}" type="presParOf" srcId="{4491E058-F4D4-4399-9011-F8D7B522F727}" destId="{A5A32E97-61AE-4F21-8A0B-D2EEB7BDC6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86401A-F60A-490C-892D-FCA767E80767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93BCCF-0592-4BE5-86F5-41DE2453A4AF}">
      <dgm:prSet/>
      <dgm:spPr/>
      <dgm:t>
        <a:bodyPr/>
        <a:lstStyle/>
        <a:p>
          <a:r>
            <a:rPr lang="hr-HR"/>
            <a:t>Obred za povlaštene</a:t>
          </a:r>
          <a:endParaRPr lang="en-US"/>
        </a:p>
      </dgm:t>
    </dgm:pt>
    <dgm:pt modelId="{98A7F01B-706F-4C9D-A22B-118F192282B8}" type="parTrans" cxnId="{E4036546-285D-487B-B7B8-282E84022DD2}">
      <dgm:prSet/>
      <dgm:spPr/>
      <dgm:t>
        <a:bodyPr/>
        <a:lstStyle/>
        <a:p>
          <a:endParaRPr lang="en-US"/>
        </a:p>
      </dgm:t>
    </dgm:pt>
    <dgm:pt modelId="{F57D4867-637D-4E7C-AD61-5AEDBD565CD5}" type="sibTrans" cxnId="{E4036546-285D-487B-B7B8-282E84022DD2}">
      <dgm:prSet/>
      <dgm:spPr/>
      <dgm:t>
        <a:bodyPr/>
        <a:lstStyle/>
        <a:p>
          <a:endParaRPr lang="en-US"/>
        </a:p>
      </dgm:t>
    </dgm:pt>
    <dgm:pt modelId="{BDDCABB9-DD42-4C6E-A968-FBAA4A27DB8F}">
      <dgm:prSet/>
      <dgm:spPr/>
      <dgm:t>
        <a:bodyPr/>
        <a:lstStyle/>
        <a:p>
          <a:r>
            <a:rPr lang="hr-HR"/>
            <a:t>Balzamiranje životinja</a:t>
          </a:r>
          <a:endParaRPr lang="en-US"/>
        </a:p>
      </dgm:t>
    </dgm:pt>
    <dgm:pt modelId="{CE8CE467-5839-4551-80D2-6CBE146D36FD}" type="parTrans" cxnId="{947F3D62-A957-458B-955D-6BD355C5AEF1}">
      <dgm:prSet/>
      <dgm:spPr/>
      <dgm:t>
        <a:bodyPr/>
        <a:lstStyle/>
        <a:p>
          <a:endParaRPr lang="en-US"/>
        </a:p>
      </dgm:t>
    </dgm:pt>
    <dgm:pt modelId="{E8EBEA0B-D207-4F67-B8D2-2CD1B4252318}" type="sibTrans" cxnId="{947F3D62-A957-458B-955D-6BD355C5AEF1}">
      <dgm:prSet/>
      <dgm:spPr/>
      <dgm:t>
        <a:bodyPr/>
        <a:lstStyle/>
        <a:p>
          <a:endParaRPr lang="en-US"/>
        </a:p>
      </dgm:t>
    </dgm:pt>
    <dgm:pt modelId="{06646CBF-7DFF-438B-8654-10ABAC045B1B}">
      <dgm:prSet/>
      <dgm:spPr/>
      <dgm:t>
        <a:bodyPr/>
        <a:lstStyle/>
        <a:p>
          <a:r>
            <a:rPr lang="hr-HR"/>
            <a:t>Mumificiranje ukinuli Arapi u VI. stoljeću</a:t>
          </a:r>
          <a:endParaRPr lang="en-US"/>
        </a:p>
      </dgm:t>
    </dgm:pt>
    <dgm:pt modelId="{8E4A1283-9A5B-4480-9A3A-A363E76ABCF0}" type="parTrans" cxnId="{789F50D4-DE6D-41E4-A3B3-173658CFFED5}">
      <dgm:prSet/>
      <dgm:spPr/>
      <dgm:t>
        <a:bodyPr/>
        <a:lstStyle/>
        <a:p>
          <a:endParaRPr lang="en-US"/>
        </a:p>
      </dgm:t>
    </dgm:pt>
    <dgm:pt modelId="{33CC6351-5E0F-4E39-9FC8-2A5423353144}" type="sibTrans" cxnId="{789F50D4-DE6D-41E4-A3B3-173658CFFED5}">
      <dgm:prSet/>
      <dgm:spPr/>
      <dgm:t>
        <a:bodyPr/>
        <a:lstStyle/>
        <a:p>
          <a:endParaRPr lang="en-US"/>
        </a:p>
      </dgm:t>
    </dgm:pt>
    <dgm:pt modelId="{05F53A47-DC86-4E54-8766-65D4EA8EA31A}">
      <dgm:prSet/>
      <dgm:spPr/>
      <dgm:t>
        <a:bodyPr/>
        <a:lstStyle/>
        <a:p>
          <a:r>
            <a:rPr lang="hr-HR"/>
            <a:t>Svećenici poznavali kirurgiju</a:t>
          </a:r>
          <a:endParaRPr lang="en-US"/>
        </a:p>
      </dgm:t>
    </dgm:pt>
    <dgm:pt modelId="{7CADF9CE-181F-484A-81CA-A915962731F8}" type="parTrans" cxnId="{8FC5F946-5CDE-4F35-B017-EF91C3039031}">
      <dgm:prSet/>
      <dgm:spPr/>
      <dgm:t>
        <a:bodyPr/>
        <a:lstStyle/>
        <a:p>
          <a:endParaRPr lang="en-US"/>
        </a:p>
      </dgm:t>
    </dgm:pt>
    <dgm:pt modelId="{9CC1861B-CEE3-4E1A-8A10-2BFDFD54C164}" type="sibTrans" cxnId="{8FC5F946-5CDE-4F35-B017-EF91C3039031}">
      <dgm:prSet/>
      <dgm:spPr/>
      <dgm:t>
        <a:bodyPr/>
        <a:lstStyle/>
        <a:p>
          <a:endParaRPr lang="en-US"/>
        </a:p>
      </dgm:t>
    </dgm:pt>
    <dgm:pt modelId="{96F94B41-5601-40B4-A6A0-95DA7E3628C1}">
      <dgm:prSet/>
      <dgm:spPr/>
      <dgm:t>
        <a:bodyPr/>
        <a:lstStyle/>
        <a:p>
          <a:r>
            <a:rPr lang="hr-HR" dirty="0"/>
            <a:t>Razvoj medicine</a:t>
          </a:r>
          <a:endParaRPr lang="en-US" dirty="0"/>
        </a:p>
      </dgm:t>
    </dgm:pt>
    <dgm:pt modelId="{0D0A3C99-C084-4D8B-B14F-CD11F3B85682}" type="parTrans" cxnId="{6BC42407-9285-4509-9501-54B27637FF7A}">
      <dgm:prSet/>
      <dgm:spPr/>
      <dgm:t>
        <a:bodyPr/>
        <a:lstStyle/>
        <a:p>
          <a:endParaRPr lang="en-US"/>
        </a:p>
      </dgm:t>
    </dgm:pt>
    <dgm:pt modelId="{C2AD9C07-F479-4871-ADDB-7AEB842528D3}" type="sibTrans" cxnId="{6BC42407-9285-4509-9501-54B27637FF7A}">
      <dgm:prSet/>
      <dgm:spPr/>
      <dgm:t>
        <a:bodyPr/>
        <a:lstStyle/>
        <a:p>
          <a:endParaRPr lang="en-US"/>
        </a:p>
      </dgm:t>
    </dgm:pt>
    <dgm:pt modelId="{FAC42622-19D1-422A-90EC-C76565D7BE19}">
      <dgm:prSet/>
      <dgm:spPr/>
      <dgm:t>
        <a:bodyPr/>
        <a:lstStyle/>
        <a:p>
          <a:endParaRPr lang="en-US" dirty="0"/>
        </a:p>
      </dgm:t>
    </dgm:pt>
    <dgm:pt modelId="{3E2AE7B9-9CE0-4AF7-855C-9A26F6A2CE4B}" type="parTrans" cxnId="{E3109BA7-212E-4432-939D-42EF10A975DA}">
      <dgm:prSet/>
      <dgm:spPr/>
      <dgm:t>
        <a:bodyPr/>
        <a:lstStyle/>
        <a:p>
          <a:endParaRPr lang="hr-HR"/>
        </a:p>
      </dgm:t>
    </dgm:pt>
    <dgm:pt modelId="{09F431D9-588A-4547-8CB7-659941087E8E}" type="sibTrans" cxnId="{E3109BA7-212E-4432-939D-42EF10A975DA}">
      <dgm:prSet/>
      <dgm:spPr/>
      <dgm:t>
        <a:bodyPr/>
        <a:lstStyle/>
        <a:p>
          <a:endParaRPr lang="hr-HR"/>
        </a:p>
      </dgm:t>
    </dgm:pt>
    <dgm:pt modelId="{93464247-AEC0-4F86-91A6-43E519E91F5D}" type="pres">
      <dgm:prSet presAssocID="{6E86401A-F60A-490C-892D-FCA767E8076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C46A892-7F22-4690-A823-24F1A0E6CAAC}" type="pres">
      <dgm:prSet presAssocID="{6E86401A-F60A-490C-892D-FCA767E80767}" presName="dummyMaxCanvas" presStyleCnt="0">
        <dgm:presLayoutVars/>
      </dgm:prSet>
      <dgm:spPr/>
    </dgm:pt>
    <dgm:pt modelId="{FBB34FAB-EA96-437A-B546-43D345912D41}" type="pres">
      <dgm:prSet presAssocID="{6E86401A-F60A-490C-892D-FCA767E8076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6DD75E-D7AA-44F6-9C86-3E9B41A79387}" type="pres">
      <dgm:prSet presAssocID="{6E86401A-F60A-490C-892D-FCA767E8076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8E2A55-57A1-4114-BDE5-92F1B2DD9FFE}" type="pres">
      <dgm:prSet presAssocID="{6E86401A-F60A-490C-892D-FCA767E8076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0F3F3E-FB01-4008-B02C-153F6EF1BF25}" type="pres">
      <dgm:prSet presAssocID="{6E86401A-F60A-490C-892D-FCA767E8076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34920E-BDEC-4355-A10A-4566EAB8BEB6}" type="pres">
      <dgm:prSet presAssocID="{6E86401A-F60A-490C-892D-FCA767E8076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598A58-0CA3-4CC8-800D-95F4D6EF1317}" type="pres">
      <dgm:prSet presAssocID="{6E86401A-F60A-490C-892D-FCA767E8076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5A59A8-E4F4-4A5A-920A-8B89DF77A557}" type="pres">
      <dgm:prSet presAssocID="{6E86401A-F60A-490C-892D-FCA767E8076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548364-717F-4F38-B96A-296FA8095690}" type="pres">
      <dgm:prSet presAssocID="{6E86401A-F60A-490C-892D-FCA767E8076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37407C-6908-4D03-99CC-9AF1BD75F2B8}" type="pres">
      <dgm:prSet presAssocID="{6E86401A-F60A-490C-892D-FCA767E8076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3B9FB0-3C30-4AC6-B8B9-9BE575FE3018}" type="pres">
      <dgm:prSet presAssocID="{6E86401A-F60A-490C-892D-FCA767E8076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1711D7-E59B-447D-886A-DEC59E68F447}" type="pres">
      <dgm:prSet presAssocID="{6E86401A-F60A-490C-892D-FCA767E8076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DB7231-1B5D-4888-8E2D-037AE927EC63}" type="pres">
      <dgm:prSet presAssocID="{6E86401A-F60A-490C-892D-FCA767E8076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1E3B1D-0165-4705-8903-23E76B5786DD}" type="pres">
      <dgm:prSet presAssocID="{6E86401A-F60A-490C-892D-FCA767E8076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E94B32-B6F2-4F35-9526-0949D577BC9B}" type="pres">
      <dgm:prSet presAssocID="{6E86401A-F60A-490C-892D-FCA767E8076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0EF56F1-A512-4B0B-8195-1677171BA44C}" type="presOf" srcId="{96F94B41-5601-40B4-A6A0-95DA7E3628C1}" destId="{90E94B32-B6F2-4F35-9526-0949D577BC9B}" srcOrd="1" destOrd="0" presId="urn:microsoft.com/office/officeart/2005/8/layout/vProcess5"/>
    <dgm:cxn modelId="{3F27AFE7-4E5D-4342-B335-F69333C0C8A1}" type="presOf" srcId="{BDDCABB9-DD42-4C6E-A968-FBAA4A27DB8F}" destId="{B76DD75E-D7AA-44F6-9C86-3E9B41A79387}" srcOrd="0" destOrd="0" presId="urn:microsoft.com/office/officeart/2005/8/layout/vProcess5"/>
    <dgm:cxn modelId="{68D31784-E259-4B72-B843-FBF3A226F00A}" type="presOf" srcId="{05F53A47-DC86-4E54-8766-65D4EA8EA31A}" destId="{CE1E3B1D-0165-4705-8903-23E76B5786DD}" srcOrd="1" destOrd="0" presId="urn:microsoft.com/office/officeart/2005/8/layout/vProcess5"/>
    <dgm:cxn modelId="{87D51852-D985-4D1E-B973-6B19E7E3058E}" type="presOf" srcId="{06646CBF-7DFF-438B-8654-10ABAC045B1B}" destId="{A3DB7231-1B5D-4888-8E2D-037AE927EC63}" srcOrd="1" destOrd="0" presId="urn:microsoft.com/office/officeart/2005/8/layout/vProcess5"/>
    <dgm:cxn modelId="{EDB7D017-043F-433E-AAF7-8D7D474838D3}" type="presOf" srcId="{6E86401A-F60A-490C-892D-FCA767E80767}" destId="{93464247-AEC0-4F86-91A6-43E519E91F5D}" srcOrd="0" destOrd="0" presId="urn:microsoft.com/office/officeart/2005/8/layout/vProcess5"/>
    <dgm:cxn modelId="{73C0E3E6-6D27-4549-AD2B-056342EFEAD2}" type="presOf" srcId="{05F53A47-DC86-4E54-8766-65D4EA8EA31A}" destId="{4C0F3F3E-FB01-4008-B02C-153F6EF1BF25}" srcOrd="0" destOrd="0" presId="urn:microsoft.com/office/officeart/2005/8/layout/vProcess5"/>
    <dgm:cxn modelId="{8DF0421C-B9AA-4A4A-968E-3483BD23FFCD}" type="presOf" srcId="{E8EBEA0B-D207-4F67-B8D2-2CD1B4252318}" destId="{6F5A59A8-E4F4-4A5A-920A-8B89DF77A557}" srcOrd="0" destOrd="0" presId="urn:microsoft.com/office/officeart/2005/8/layout/vProcess5"/>
    <dgm:cxn modelId="{707E8427-A5A3-48DA-B01A-209DEC71D06D}" type="presOf" srcId="{BDDCABB9-DD42-4C6E-A968-FBAA4A27DB8F}" destId="{181711D7-E59B-447D-886A-DEC59E68F447}" srcOrd="1" destOrd="0" presId="urn:microsoft.com/office/officeart/2005/8/layout/vProcess5"/>
    <dgm:cxn modelId="{09B3DAF4-BDCF-4053-8E95-6AB13087ADD2}" type="presOf" srcId="{33CC6351-5E0F-4E39-9FC8-2A5423353144}" destId="{50548364-717F-4F38-B96A-296FA8095690}" srcOrd="0" destOrd="0" presId="urn:microsoft.com/office/officeart/2005/8/layout/vProcess5"/>
    <dgm:cxn modelId="{789F50D4-DE6D-41E4-A3B3-173658CFFED5}" srcId="{6E86401A-F60A-490C-892D-FCA767E80767}" destId="{06646CBF-7DFF-438B-8654-10ABAC045B1B}" srcOrd="2" destOrd="0" parTransId="{8E4A1283-9A5B-4480-9A3A-A363E76ABCF0}" sibTransId="{33CC6351-5E0F-4E39-9FC8-2A5423353144}"/>
    <dgm:cxn modelId="{1D689F6C-BE8F-4508-936B-8F060B7DF80E}" type="presOf" srcId="{F57D4867-637D-4E7C-AD61-5AEDBD565CD5}" destId="{22598A58-0CA3-4CC8-800D-95F4D6EF1317}" srcOrd="0" destOrd="0" presId="urn:microsoft.com/office/officeart/2005/8/layout/vProcess5"/>
    <dgm:cxn modelId="{325F5752-13CA-46A1-93D9-3BA5451E6E75}" type="presOf" srcId="{D693BCCF-0592-4BE5-86F5-41DE2453A4AF}" destId="{0B3B9FB0-3C30-4AC6-B8B9-9BE575FE3018}" srcOrd="1" destOrd="0" presId="urn:microsoft.com/office/officeart/2005/8/layout/vProcess5"/>
    <dgm:cxn modelId="{3A8BE5F4-FAB7-4947-87B6-93226931177F}" type="presOf" srcId="{9CC1861B-CEE3-4E1A-8A10-2BFDFD54C164}" destId="{0437407C-6908-4D03-99CC-9AF1BD75F2B8}" srcOrd="0" destOrd="0" presId="urn:microsoft.com/office/officeart/2005/8/layout/vProcess5"/>
    <dgm:cxn modelId="{E3109BA7-212E-4432-939D-42EF10A975DA}" srcId="{6E86401A-F60A-490C-892D-FCA767E80767}" destId="{FAC42622-19D1-422A-90EC-C76565D7BE19}" srcOrd="5" destOrd="0" parTransId="{3E2AE7B9-9CE0-4AF7-855C-9A26F6A2CE4B}" sibTransId="{09F431D9-588A-4547-8CB7-659941087E8E}"/>
    <dgm:cxn modelId="{3AEA6E5F-9EC0-4616-960F-02808158F233}" type="presOf" srcId="{96F94B41-5601-40B4-A6A0-95DA7E3628C1}" destId="{6F34920E-BDEC-4355-A10A-4566EAB8BEB6}" srcOrd="0" destOrd="0" presId="urn:microsoft.com/office/officeart/2005/8/layout/vProcess5"/>
    <dgm:cxn modelId="{E4036546-285D-487B-B7B8-282E84022DD2}" srcId="{6E86401A-F60A-490C-892D-FCA767E80767}" destId="{D693BCCF-0592-4BE5-86F5-41DE2453A4AF}" srcOrd="0" destOrd="0" parTransId="{98A7F01B-706F-4C9D-A22B-118F192282B8}" sibTransId="{F57D4867-637D-4E7C-AD61-5AEDBD565CD5}"/>
    <dgm:cxn modelId="{29C60E88-EC50-4B6B-9C97-EB6695D78231}" type="presOf" srcId="{D693BCCF-0592-4BE5-86F5-41DE2453A4AF}" destId="{FBB34FAB-EA96-437A-B546-43D345912D41}" srcOrd="0" destOrd="0" presId="urn:microsoft.com/office/officeart/2005/8/layout/vProcess5"/>
    <dgm:cxn modelId="{8FC5F946-5CDE-4F35-B017-EF91C3039031}" srcId="{6E86401A-F60A-490C-892D-FCA767E80767}" destId="{05F53A47-DC86-4E54-8766-65D4EA8EA31A}" srcOrd="3" destOrd="0" parTransId="{7CADF9CE-181F-484A-81CA-A915962731F8}" sibTransId="{9CC1861B-CEE3-4E1A-8A10-2BFDFD54C164}"/>
    <dgm:cxn modelId="{6BC42407-9285-4509-9501-54B27637FF7A}" srcId="{6E86401A-F60A-490C-892D-FCA767E80767}" destId="{96F94B41-5601-40B4-A6A0-95DA7E3628C1}" srcOrd="4" destOrd="0" parTransId="{0D0A3C99-C084-4D8B-B14F-CD11F3B85682}" sibTransId="{C2AD9C07-F479-4871-ADDB-7AEB842528D3}"/>
    <dgm:cxn modelId="{947F3D62-A957-458B-955D-6BD355C5AEF1}" srcId="{6E86401A-F60A-490C-892D-FCA767E80767}" destId="{BDDCABB9-DD42-4C6E-A968-FBAA4A27DB8F}" srcOrd="1" destOrd="0" parTransId="{CE8CE467-5839-4551-80D2-6CBE146D36FD}" sibTransId="{E8EBEA0B-D207-4F67-B8D2-2CD1B4252318}"/>
    <dgm:cxn modelId="{AA1B1E3A-2B5B-49FF-B8E0-E39001FA417F}" type="presOf" srcId="{06646CBF-7DFF-438B-8654-10ABAC045B1B}" destId="{D58E2A55-57A1-4114-BDE5-92F1B2DD9FFE}" srcOrd="0" destOrd="0" presId="urn:microsoft.com/office/officeart/2005/8/layout/vProcess5"/>
    <dgm:cxn modelId="{BAA634FF-C580-4845-A334-7DA77491502E}" type="presParOf" srcId="{93464247-AEC0-4F86-91A6-43E519E91F5D}" destId="{6C46A892-7F22-4690-A823-24F1A0E6CAAC}" srcOrd="0" destOrd="0" presId="urn:microsoft.com/office/officeart/2005/8/layout/vProcess5"/>
    <dgm:cxn modelId="{EE4CF371-922B-4354-8B12-EE319FC83C61}" type="presParOf" srcId="{93464247-AEC0-4F86-91A6-43E519E91F5D}" destId="{FBB34FAB-EA96-437A-B546-43D345912D41}" srcOrd="1" destOrd="0" presId="urn:microsoft.com/office/officeart/2005/8/layout/vProcess5"/>
    <dgm:cxn modelId="{75E21664-FBEB-4194-B4C8-42177BC1AF78}" type="presParOf" srcId="{93464247-AEC0-4F86-91A6-43E519E91F5D}" destId="{B76DD75E-D7AA-44F6-9C86-3E9B41A79387}" srcOrd="2" destOrd="0" presId="urn:microsoft.com/office/officeart/2005/8/layout/vProcess5"/>
    <dgm:cxn modelId="{6EC840BB-AD5B-47EC-B168-406406B695A4}" type="presParOf" srcId="{93464247-AEC0-4F86-91A6-43E519E91F5D}" destId="{D58E2A55-57A1-4114-BDE5-92F1B2DD9FFE}" srcOrd="3" destOrd="0" presId="urn:microsoft.com/office/officeart/2005/8/layout/vProcess5"/>
    <dgm:cxn modelId="{9CD89C4A-CD3F-40B3-AFCD-C07859710D79}" type="presParOf" srcId="{93464247-AEC0-4F86-91A6-43E519E91F5D}" destId="{4C0F3F3E-FB01-4008-B02C-153F6EF1BF25}" srcOrd="4" destOrd="0" presId="urn:microsoft.com/office/officeart/2005/8/layout/vProcess5"/>
    <dgm:cxn modelId="{52D5C983-6BA8-4009-8281-F318AB3C3C62}" type="presParOf" srcId="{93464247-AEC0-4F86-91A6-43E519E91F5D}" destId="{6F34920E-BDEC-4355-A10A-4566EAB8BEB6}" srcOrd="5" destOrd="0" presId="urn:microsoft.com/office/officeart/2005/8/layout/vProcess5"/>
    <dgm:cxn modelId="{591E2699-7612-4C0E-A5E6-C998052B3033}" type="presParOf" srcId="{93464247-AEC0-4F86-91A6-43E519E91F5D}" destId="{22598A58-0CA3-4CC8-800D-95F4D6EF1317}" srcOrd="6" destOrd="0" presId="urn:microsoft.com/office/officeart/2005/8/layout/vProcess5"/>
    <dgm:cxn modelId="{60196055-2B3C-444D-A144-1CE5D5087DA4}" type="presParOf" srcId="{93464247-AEC0-4F86-91A6-43E519E91F5D}" destId="{6F5A59A8-E4F4-4A5A-920A-8B89DF77A557}" srcOrd="7" destOrd="0" presId="urn:microsoft.com/office/officeart/2005/8/layout/vProcess5"/>
    <dgm:cxn modelId="{493F8451-453F-46BB-BBF4-3201E0D02638}" type="presParOf" srcId="{93464247-AEC0-4F86-91A6-43E519E91F5D}" destId="{50548364-717F-4F38-B96A-296FA8095690}" srcOrd="8" destOrd="0" presId="urn:microsoft.com/office/officeart/2005/8/layout/vProcess5"/>
    <dgm:cxn modelId="{23CFBE1B-2AC7-4B55-B595-3ED26826F7AC}" type="presParOf" srcId="{93464247-AEC0-4F86-91A6-43E519E91F5D}" destId="{0437407C-6908-4D03-99CC-9AF1BD75F2B8}" srcOrd="9" destOrd="0" presId="urn:microsoft.com/office/officeart/2005/8/layout/vProcess5"/>
    <dgm:cxn modelId="{F1D6E813-FECF-4B99-86F0-89873C14DC38}" type="presParOf" srcId="{93464247-AEC0-4F86-91A6-43E519E91F5D}" destId="{0B3B9FB0-3C30-4AC6-B8B9-9BE575FE3018}" srcOrd="10" destOrd="0" presId="urn:microsoft.com/office/officeart/2005/8/layout/vProcess5"/>
    <dgm:cxn modelId="{9A010C33-C36A-4D2C-86D9-7C3C878B7F94}" type="presParOf" srcId="{93464247-AEC0-4F86-91A6-43E519E91F5D}" destId="{181711D7-E59B-447D-886A-DEC59E68F447}" srcOrd="11" destOrd="0" presId="urn:microsoft.com/office/officeart/2005/8/layout/vProcess5"/>
    <dgm:cxn modelId="{FE1D03E3-E166-46E7-A173-7B7E0F0F78E0}" type="presParOf" srcId="{93464247-AEC0-4F86-91A6-43E519E91F5D}" destId="{A3DB7231-1B5D-4888-8E2D-037AE927EC63}" srcOrd="12" destOrd="0" presId="urn:microsoft.com/office/officeart/2005/8/layout/vProcess5"/>
    <dgm:cxn modelId="{FA4E7565-191C-43BB-938C-A60025BB186D}" type="presParOf" srcId="{93464247-AEC0-4F86-91A6-43E519E91F5D}" destId="{CE1E3B1D-0165-4705-8903-23E76B5786DD}" srcOrd="13" destOrd="0" presId="urn:microsoft.com/office/officeart/2005/8/layout/vProcess5"/>
    <dgm:cxn modelId="{3059AF24-D831-464E-BAF4-297617E5E9AA}" type="presParOf" srcId="{93464247-AEC0-4F86-91A6-43E519E91F5D}" destId="{90E94B32-B6F2-4F35-9526-0949D577BC9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7B32E1-9BE2-4414-B7AC-BED269939DE9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C64429-4F01-450B-8AA3-7ABECD7BEB2E}">
      <dgm:prSet/>
      <dgm:spPr/>
      <dgm:t>
        <a:bodyPr/>
        <a:lstStyle/>
        <a:p>
          <a:r>
            <a:rPr lang="hr-HR"/>
            <a:t>Čuvanje tijela za zagrobni novi život</a:t>
          </a:r>
          <a:endParaRPr lang="en-US"/>
        </a:p>
      </dgm:t>
    </dgm:pt>
    <dgm:pt modelId="{9AAA71FC-9D68-41C6-B920-0D209F70DE0F}" type="parTrans" cxnId="{26CAB1CB-AF3B-478D-8FC2-CF449067D44C}">
      <dgm:prSet/>
      <dgm:spPr/>
      <dgm:t>
        <a:bodyPr/>
        <a:lstStyle/>
        <a:p>
          <a:endParaRPr lang="en-US"/>
        </a:p>
      </dgm:t>
    </dgm:pt>
    <dgm:pt modelId="{E5D469F4-2C60-4135-B7D2-019613923615}" type="sibTrans" cxnId="{26CAB1CB-AF3B-478D-8FC2-CF449067D44C}">
      <dgm:prSet/>
      <dgm:spPr/>
      <dgm:t>
        <a:bodyPr/>
        <a:lstStyle/>
        <a:p>
          <a:endParaRPr lang="en-US"/>
        </a:p>
      </dgm:t>
    </dgm:pt>
    <dgm:pt modelId="{176C26DC-D70D-475B-8DBB-8659B69EC0E4}">
      <dgm:prSet/>
      <dgm:spPr/>
      <dgm:t>
        <a:bodyPr/>
        <a:lstStyle/>
        <a:p>
          <a:r>
            <a:rPr lang="hr-HR"/>
            <a:t>Mastabe, jednostavne kamene pravokutne grobnice</a:t>
          </a:r>
          <a:endParaRPr lang="en-US"/>
        </a:p>
      </dgm:t>
    </dgm:pt>
    <dgm:pt modelId="{3A1CA060-8519-4AAE-9202-473E68104F82}" type="parTrans" cxnId="{29EBA73A-5280-4CF8-A397-FB6C928CEF9A}">
      <dgm:prSet/>
      <dgm:spPr/>
      <dgm:t>
        <a:bodyPr/>
        <a:lstStyle/>
        <a:p>
          <a:endParaRPr lang="en-US"/>
        </a:p>
      </dgm:t>
    </dgm:pt>
    <dgm:pt modelId="{034421EB-2A9E-4AB6-84DF-FCB7E02B3600}" type="sibTrans" cxnId="{29EBA73A-5280-4CF8-A397-FB6C928CEF9A}">
      <dgm:prSet/>
      <dgm:spPr/>
      <dgm:t>
        <a:bodyPr/>
        <a:lstStyle/>
        <a:p>
          <a:endParaRPr lang="en-US"/>
        </a:p>
      </dgm:t>
    </dgm:pt>
    <dgm:pt modelId="{93D85BB1-193D-44A9-B1B8-500AED0392B8}">
      <dgm:prSet/>
      <dgm:spPr/>
      <dgm:t>
        <a:bodyPr/>
        <a:lstStyle/>
        <a:p>
          <a:r>
            <a:rPr lang="hr-HR" dirty="0"/>
            <a:t>Piramide, grobnice faraona</a:t>
          </a:r>
          <a:endParaRPr lang="en-US" dirty="0"/>
        </a:p>
      </dgm:t>
    </dgm:pt>
    <dgm:pt modelId="{6A4EBB12-59CD-40F6-94D4-D0FA573572E3}" type="parTrans" cxnId="{F4AC4462-E1D9-4B9A-9D2E-3C03C7B4FF65}">
      <dgm:prSet/>
      <dgm:spPr/>
      <dgm:t>
        <a:bodyPr/>
        <a:lstStyle/>
        <a:p>
          <a:endParaRPr lang="en-US"/>
        </a:p>
      </dgm:t>
    </dgm:pt>
    <dgm:pt modelId="{651FEBD0-D29C-4C02-800D-4DDBA2E0E445}" type="sibTrans" cxnId="{F4AC4462-E1D9-4B9A-9D2E-3C03C7B4FF65}">
      <dgm:prSet/>
      <dgm:spPr/>
      <dgm:t>
        <a:bodyPr/>
        <a:lstStyle/>
        <a:p>
          <a:endParaRPr lang="en-US"/>
        </a:p>
      </dgm:t>
    </dgm:pt>
    <dgm:pt modelId="{6451CB96-6A78-4FFA-9759-E7BE2814D4B0}">
      <dgm:prSet/>
      <dgm:spPr/>
      <dgm:t>
        <a:bodyPr/>
        <a:lstStyle/>
        <a:p>
          <a:r>
            <a:rPr lang="hr-HR" dirty="0"/>
            <a:t>Piramide u Gizi</a:t>
          </a:r>
          <a:endParaRPr lang="en-US" dirty="0"/>
        </a:p>
      </dgm:t>
    </dgm:pt>
    <dgm:pt modelId="{55DE954F-C120-4028-9567-BD7DC1BE9A1A}" type="parTrans" cxnId="{B199C2C7-FB23-4674-8C7F-48A4B184E45B}">
      <dgm:prSet/>
      <dgm:spPr/>
      <dgm:t>
        <a:bodyPr/>
        <a:lstStyle/>
        <a:p>
          <a:endParaRPr lang="hr-HR"/>
        </a:p>
      </dgm:t>
    </dgm:pt>
    <dgm:pt modelId="{9D7B5CA9-8A4D-4A86-B1EC-38BC7A9E781A}" type="sibTrans" cxnId="{B199C2C7-FB23-4674-8C7F-48A4B184E45B}">
      <dgm:prSet/>
      <dgm:spPr/>
      <dgm:t>
        <a:bodyPr/>
        <a:lstStyle/>
        <a:p>
          <a:endParaRPr lang="hr-HR"/>
        </a:p>
      </dgm:t>
    </dgm:pt>
    <dgm:pt modelId="{E4BC7350-543E-442A-AC35-59A710982218}">
      <dgm:prSet/>
      <dgm:spPr/>
      <dgm:t>
        <a:bodyPr/>
        <a:lstStyle/>
        <a:p>
          <a:r>
            <a:rPr lang="hr-HR" dirty="0"/>
            <a:t>Sfinga</a:t>
          </a:r>
          <a:endParaRPr lang="en-US" dirty="0"/>
        </a:p>
      </dgm:t>
    </dgm:pt>
    <dgm:pt modelId="{752C7E00-ABB1-4BC9-9EA1-6030254A401B}" type="parTrans" cxnId="{C8807F79-9831-4667-A7D4-1633464E1CEA}">
      <dgm:prSet/>
      <dgm:spPr/>
      <dgm:t>
        <a:bodyPr/>
        <a:lstStyle/>
        <a:p>
          <a:endParaRPr lang="hr-HR"/>
        </a:p>
      </dgm:t>
    </dgm:pt>
    <dgm:pt modelId="{D8B84536-663F-45A2-962D-EF6C120BDACD}" type="sibTrans" cxnId="{C8807F79-9831-4667-A7D4-1633464E1CEA}">
      <dgm:prSet/>
      <dgm:spPr/>
      <dgm:t>
        <a:bodyPr/>
        <a:lstStyle/>
        <a:p>
          <a:endParaRPr lang="hr-HR"/>
        </a:p>
      </dgm:t>
    </dgm:pt>
    <dgm:pt modelId="{031C9172-8B2B-4CEA-B436-B73F4AD6FD6A}" type="pres">
      <dgm:prSet presAssocID="{3E7B32E1-9BE2-4414-B7AC-BED269939DE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0BB34BD-F054-4CBF-A23B-99F569393A38}" type="pres">
      <dgm:prSet presAssocID="{3E7B32E1-9BE2-4414-B7AC-BED269939DE9}" presName="dummyMaxCanvas" presStyleCnt="0">
        <dgm:presLayoutVars/>
      </dgm:prSet>
      <dgm:spPr/>
    </dgm:pt>
    <dgm:pt modelId="{8C6796ED-C062-41FA-BF78-AA27705E830D}" type="pres">
      <dgm:prSet presAssocID="{3E7B32E1-9BE2-4414-B7AC-BED269939DE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51B89B-3FF7-450B-A168-88A88079CD97}" type="pres">
      <dgm:prSet presAssocID="{3E7B32E1-9BE2-4414-B7AC-BED269939DE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983E0E-6D4F-45B8-A7BC-31EF51C32D0D}" type="pres">
      <dgm:prSet presAssocID="{3E7B32E1-9BE2-4414-B7AC-BED269939DE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B43759-6315-4F7E-8C9B-55E231FEDCAB}" type="pres">
      <dgm:prSet presAssocID="{3E7B32E1-9BE2-4414-B7AC-BED269939DE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378ED3-3C6F-4587-AA00-16E09A7D2DAE}" type="pres">
      <dgm:prSet presAssocID="{3E7B32E1-9BE2-4414-B7AC-BED269939DE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2A7E99-8D1D-4356-BB9E-CDBE20ED0FD6}" type="pres">
      <dgm:prSet presAssocID="{3E7B32E1-9BE2-4414-B7AC-BED269939DE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A9E13E-C8A2-488B-A982-829E74F03BF2}" type="pres">
      <dgm:prSet presAssocID="{3E7B32E1-9BE2-4414-B7AC-BED269939DE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6084B6-95B5-485F-8B5F-69B6EDA1ECC1}" type="pres">
      <dgm:prSet presAssocID="{3E7B32E1-9BE2-4414-B7AC-BED269939DE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7A2C92-80B1-49CB-9FE8-E908072E1675}" type="pres">
      <dgm:prSet presAssocID="{3E7B32E1-9BE2-4414-B7AC-BED269939DE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94E72D-B8F2-4E61-A0CD-9C86293BC1C2}" type="pres">
      <dgm:prSet presAssocID="{3E7B32E1-9BE2-4414-B7AC-BED269939DE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A95E28-3752-42FB-BF6E-00C6E5827755}" type="pres">
      <dgm:prSet presAssocID="{3E7B32E1-9BE2-4414-B7AC-BED269939DE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6AD2B4-5F67-48D4-B5FF-543BDBE7007B}" type="pres">
      <dgm:prSet presAssocID="{3E7B32E1-9BE2-4414-B7AC-BED269939DE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79AADA-FA2B-4140-BE5C-CF95D4057E94}" type="pres">
      <dgm:prSet presAssocID="{3E7B32E1-9BE2-4414-B7AC-BED269939DE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799C2C-680A-487C-88C1-14DE3D63EEDE}" type="pres">
      <dgm:prSet presAssocID="{3E7B32E1-9BE2-4414-B7AC-BED269939DE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8CD22C1-AC91-4E83-BA33-C97EE6E4D689}" type="presOf" srcId="{93D85BB1-193D-44A9-B1B8-500AED0392B8}" destId="{D56AD2B4-5F67-48D4-B5FF-543BDBE7007B}" srcOrd="1" destOrd="0" presId="urn:microsoft.com/office/officeart/2005/8/layout/vProcess5"/>
    <dgm:cxn modelId="{9F82F95B-4B85-461C-8134-61C1E493AD44}" type="presOf" srcId="{E5D469F4-2C60-4135-B7D2-019613923615}" destId="{1C2A7E99-8D1D-4356-BB9E-CDBE20ED0FD6}" srcOrd="0" destOrd="0" presId="urn:microsoft.com/office/officeart/2005/8/layout/vProcess5"/>
    <dgm:cxn modelId="{63B1BF59-C613-406F-AFE7-51733078978D}" type="presOf" srcId="{3E7B32E1-9BE2-4414-B7AC-BED269939DE9}" destId="{031C9172-8B2B-4CEA-B436-B73F4AD6FD6A}" srcOrd="0" destOrd="0" presId="urn:microsoft.com/office/officeart/2005/8/layout/vProcess5"/>
    <dgm:cxn modelId="{01B5AAC7-4A8F-4B6D-AF4C-EFC5C1019705}" type="presOf" srcId="{034421EB-2A9E-4AB6-84DF-FCB7E02B3600}" destId="{F4A9E13E-C8A2-488B-A982-829E74F03BF2}" srcOrd="0" destOrd="0" presId="urn:microsoft.com/office/officeart/2005/8/layout/vProcess5"/>
    <dgm:cxn modelId="{C8807F79-9831-4667-A7D4-1633464E1CEA}" srcId="{3E7B32E1-9BE2-4414-B7AC-BED269939DE9}" destId="{E4BC7350-543E-442A-AC35-59A710982218}" srcOrd="4" destOrd="0" parTransId="{752C7E00-ABB1-4BC9-9EA1-6030254A401B}" sibTransId="{D8B84536-663F-45A2-962D-EF6C120BDACD}"/>
    <dgm:cxn modelId="{1B9F6E7C-E66F-4174-A915-E5B6EFF472AE}" type="presOf" srcId="{1BC64429-4F01-450B-8AA3-7ABECD7BEB2E}" destId="{8C6796ED-C062-41FA-BF78-AA27705E830D}" srcOrd="0" destOrd="0" presId="urn:microsoft.com/office/officeart/2005/8/layout/vProcess5"/>
    <dgm:cxn modelId="{E8A9D4ED-67FF-45E9-A6E4-D5B617A7CDF3}" type="presOf" srcId="{9D7B5CA9-8A4D-4A86-B1EC-38BC7A9E781A}" destId="{747A2C92-80B1-49CB-9FE8-E908072E1675}" srcOrd="0" destOrd="0" presId="urn:microsoft.com/office/officeart/2005/8/layout/vProcess5"/>
    <dgm:cxn modelId="{8033DAEE-91A5-4234-A956-40E560163696}" type="presOf" srcId="{651FEBD0-D29C-4C02-800D-4DDBA2E0E445}" destId="{896084B6-95B5-485F-8B5F-69B6EDA1ECC1}" srcOrd="0" destOrd="0" presId="urn:microsoft.com/office/officeart/2005/8/layout/vProcess5"/>
    <dgm:cxn modelId="{AD0A75F1-3204-4531-A5EE-DC2E55A45425}" type="presOf" srcId="{93D85BB1-193D-44A9-B1B8-500AED0392B8}" destId="{34983E0E-6D4F-45B8-A7BC-31EF51C32D0D}" srcOrd="0" destOrd="0" presId="urn:microsoft.com/office/officeart/2005/8/layout/vProcess5"/>
    <dgm:cxn modelId="{29EBA73A-5280-4CF8-A397-FB6C928CEF9A}" srcId="{3E7B32E1-9BE2-4414-B7AC-BED269939DE9}" destId="{176C26DC-D70D-475B-8DBB-8659B69EC0E4}" srcOrd="1" destOrd="0" parTransId="{3A1CA060-8519-4AAE-9202-473E68104F82}" sibTransId="{034421EB-2A9E-4AB6-84DF-FCB7E02B3600}"/>
    <dgm:cxn modelId="{BE2B94AF-FD70-45A5-8D1F-BFC11B7ECDCF}" type="presOf" srcId="{176C26DC-D70D-475B-8DBB-8659B69EC0E4}" destId="{36A95E28-3752-42FB-BF6E-00C6E5827755}" srcOrd="1" destOrd="0" presId="urn:microsoft.com/office/officeart/2005/8/layout/vProcess5"/>
    <dgm:cxn modelId="{B199C2C7-FB23-4674-8C7F-48A4B184E45B}" srcId="{3E7B32E1-9BE2-4414-B7AC-BED269939DE9}" destId="{6451CB96-6A78-4FFA-9759-E7BE2814D4B0}" srcOrd="3" destOrd="0" parTransId="{55DE954F-C120-4028-9567-BD7DC1BE9A1A}" sibTransId="{9D7B5CA9-8A4D-4A86-B1EC-38BC7A9E781A}"/>
    <dgm:cxn modelId="{3EBCD11F-5C87-4219-85C7-10022B8B0FF3}" type="presOf" srcId="{E4BC7350-543E-442A-AC35-59A710982218}" destId="{63799C2C-680A-487C-88C1-14DE3D63EEDE}" srcOrd="1" destOrd="0" presId="urn:microsoft.com/office/officeart/2005/8/layout/vProcess5"/>
    <dgm:cxn modelId="{7CA586F5-2279-427F-950B-3C0402A1DC3C}" type="presOf" srcId="{6451CB96-6A78-4FFA-9759-E7BE2814D4B0}" destId="{D9B43759-6315-4F7E-8C9B-55E231FEDCAB}" srcOrd="0" destOrd="0" presId="urn:microsoft.com/office/officeart/2005/8/layout/vProcess5"/>
    <dgm:cxn modelId="{26CAB1CB-AF3B-478D-8FC2-CF449067D44C}" srcId="{3E7B32E1-9BE2-4414-B7AC-BED269939DE9}" destId="{1BC64429-4F01-450B-8AA3-7ABECD7BEB2E}" srcOrd="0" destOrd="0" parTransId="{9AAA71FC-9D68-41C6-B920-0D209F70DE0F}" sibTransId="{E5D469F4-2C60-4135-B7D2-019613923615}"/>
    <dgm:cxn modelId="{3D550F24-B471-45F1-98E8-D8F2DD5EBA23}" type="presOf" srcId="{6451CB96-6A78-4FFA-9759-E7BE2814D4B0}" destId="{2179AADA-FA2B-4140-BE5C-CF95D4057E94}" srcOrd="1" destOrd="0" presId="urn:microsoft.com/office/officeart/2005/8/layout/vProcess5"/>
    <dgm:cxn modelId="{F4AC4462-E1D9-4B9A-9D2E-3C03C7B4FF65}" srcId="{3E7B32E1-9BE2-4414-B7AC-BED269939DE9}" destId="{93D85BB1-193D-44A9-B1B8-500AED0392B8}" srcOrd="2" destOrd="0" parTransId="{6A4EBB12-59CD-40F6-94D4-D0FA573572E3}" sibTransId="{651FEBD0-D29C-4C02-800D-4DDBA2E0E445}"/>
    <dgm:cxn modelId="{3AA5FB68-2C41-4FA0-8589-27CDBD965A83}" type="presOf" srcId="{1BC64429-4F01-450B-8AA3-7ABECD7BEB2E}" destId="{6994E72D-B8F2-4E61-A0CD-9C86293BC1C2}" srcOrd="1" destOrd="0" presId="urn:microsoft.com/office/officeart/2005/8/layout/vProcess5"/>
    <dgm:cxn modelId="{0B1D35F2-67A3-47F3-B7DB-C3A6AF4703E6}" type="presOf" srcId="{E4BC7350-543E-442A-AC35-59A710982218}" destId="{6C378ED3-3C6F-4587-AA00-16E09A7D2DAE}" srcOrd="0" destOrd="0" presId="urn:microsoft.com/office/officeart/2005/8/layout/vProcess5"/>
    <dgm:cxn modelId="{B4E98270-E59E-4D24-B1C9-FE44B35BEA65}" type="presOf" srcId="{176C26DC-D70D-475B-8DBB-8659B69EC0E4}" destId="{3E51B89B-3FF7-450B-A168-88A88079CD97}" srcOrd="0" destOrd="0" presId="urn:microsoft.com/office/officeart/2005/8/layout/vProcess5"/>
    <dgm:cxn modelId="{167A81E4-E686-4258-B61A-77B07FAF063F}" type="presParOf" srcId="{031C9172-8B2B-4CEA-B436-B73F4AD6FD6A}" destId="{90BB34BD-F054-4CBF-A23B-99F569393A38}" srcOrd="0" destOrd="0" presId="urn:microsoft.com/office/officeart/2005/8/layout/vProcess5"/>
    <dgm:cxn modelId="{3015C71C-A0E2-4BE3-879A-50169AB3DF79}" type="presParOf" srcId="{031C9172-8B2B-4CEA-B436-B73F4AD6FD6A}" destId="{8C6796ED-C062-41FA-BF78-AA27705E830D}" srcOrd="1" destOrd="0" presId="urn:microsoft.com/office/officeart/2005/8/layout/vProcess5"/>
    <dgm:cxn modelId="{7A0765B1-02D1-40DE-99EF-E3B9439DFCFD}" type="presParOf" srcId="{031C9172-8B2B-4CEA-B436-B73F4AD6FD6A}" destId="{3E51B89B-3FF7-450B-A168-88A88079CD97}" srcOrd="2" destOrd="0" presId="urn:microsoft.com/office/officeart/2005/8/layout/vProcess5"/>
    <dgm:cxn modelId="{CE80A2A3-0DA1-4E24-B75B-399D662B71CF}" type="presParOf" srcId="{031C9172-8B2B-4CEA-B436-B73F4AD6FD6A}" destId="{34983E0E-6D4F-45B8-A7BC-31EF51C32D0D}" srcOrd="3" destOrd="0" presId="urn:microsoft.com/office/officeart/2005/8/layout/vProcess5"/>
    <dgm:cxn modelId="{7BF9EC2B-A624-4D84-91C9-98E40BA96395}" type="presParOf" srcId="{031C9172-8B2B-4CEA-B436-B73F4AD6FD6A}" destId="{D9B43759-6315-4F7E-8C9B-55E231FEDCAB}" srcOrd="4" destOrd="0" presId="urn:microsoft.com/office/officeart/2005/8/layout/vProcess5"/>
    <dgm:cxn modelId="{775E89AE-B06B-4C56-AC47-EF7449BFB371}" type="presParOf" srcId="{031C9172-8B2B-4CEA-B436-B73F4AD6FD6A}" destId="{6C378ED3-3C6F-4587-AA00-16E09A7D2DAE}" srcOrd="5" destOrd="0" presId="urn:microsoft.com/office/officeart/2005/8/layout/vProcess5"/>
    <dgm:cxn modelId="{2E9C7688-343E-453F-841A-CE7DE35E470D}" type="presParOf" srcId="{031C9172-8B2B-4CEA-B436-B73F4AD6FD6A}" destId="{1C2A7E99-8D1D-4356-BB9E-CDBE20ED0FD6}" srcOrd="6" destOrd="0" presId="urn:microsoft.com/office/officeart/2005/8/layout/vProcess5"/>
    <dgm:cxn modelId="{8A9F5841-B957-4D80-9AA3-BE5AE0EE0512}" type="presParOf" srcId="{031C9172-8B2B-4CEA-B436-B73F4AD6FD6A}" destId="{F4A9E13E-C8A2-488B-A982-829E74F03BF2}" srcOrd="7" destOrd="0" presId="urn:microsoft.com/office/officeart/2005/8/layout/vProcess5"/>
    <dgm:cxn modelId="{C98BC7A2-733C-44F1-8E3F-64BD4F88B9AB}" type="presParOf" srcId="{031C9172-8B2B-4CEA-B436-B73F4AD6FD6A}" destId="{896084B6-95B5-485F-8B5F-69B6EDA1ECC1}" srcOrd="8" destOrd="0" presId="urn:microsoft.com/office/officeart/2005/8/layout/vProcess5"/>
    <dgm:cxn modelId="{68BA3FCC-5FA2-4673-A7A3-FDCB9D2340FE}" type="presParOf" srcId="{031C9172-8B2B-4CEA-B436-B73F4AD6FD6A}" destId="{747A2C92-80B1-49CB-9FE8-E908072E1675}" srcOrd="9" destOrd="0" presId="urn:microsoft.com/office/officeart/2005/8/layout/vProcess5"/>
    <dgm:cxn modelId="{745E0F08-6082-4842-A68B-4F1C00E69651}" type="presParOf" srcId="{031C9172-8B2B-4CEA-B436-B73F4AD6FD6A}" destId="{6994E72D-B8F2-4E61-A0CD-9C86293BC1C2}" srcOrd="10" destOrd="0" presId="urn:microsoft.com/office/officeart/2005/8/layout/vProcess5"/>
    <dgm:cxn modelId="{A66D6731-B7BF-40EE-86D4-715C1A109830}" type="presParOf" srcId="{031C9172-8B2B-4CEA-B436-B73F4AD6FD6A}" destId="{36A95E28-3752-42FB-BF6E-00C6E5827755}" srcOrd="11" destOrd="0" presId="urn:microsoft.com/office/officeart/2005/8/layout/vProcess5"/>
    <dgm:cxn modelId="{D1187437-A5F2-4D68-9963-11D4C98878F6}" type="presParOf" srcId="{031C9172-8B2B-4CEA-B436-B73F4AD6FD6A}" destId="{D56AD2B4-5F67-48D4-B5FF-543BDBE7007B}" srcOrd="12" destOrd="0" presId="urn:microsoft.com/office/officeart/2005/8/layout/vProcess5"/>
    <dgm:cxn modelId="{D657B659-73BD-408B-ADC2-00AFA67C1C1E}" type="presParOf" srcId="{031C9172-8B2B-4CEA-B436-B73F4AD6FD6A}" destId="{2179AADA-FA2B-4140-BE5C-CF95D4057E94}" srcOrd="13" destOrd="0" presId="urn:microsoft.com/office/officeart/2005/8/layout/vProcess5"/>
    <dgm:cxn modelId="{D9D0765A-F769-4B50-A528-E2856A116BF3}" type="presParOf" srcId="{031C9172-8B2B-4CEA-B436-B73F4AD6FD6A}" destId="{63799C2C-680A-487C-88C1-14DE3D63EED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6B30B1-88DB-4FEE-A969-1D8C5DC3F426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3E974A6-4ABA-4422-9D48-AB8D4BEB59A6}">
      <dgm:prSet/>
      <dgm:spPr/>
      <dgm:t>
        <a:bodyPr/>
        <a:lstStyle/>
        <a:p>
          <a:r>
            <a:rPr lang="hr-HR"/>
            <a:t>Grobnice ukopane duboko u zemlji ili stijeni</a:t>
          </a:r>
          <a:endParaRPr lang="en-US"/>
        </a:p>
      </dgm:t>
    </dgm:pt>
    <dgm:pt modelId="{4D2C13DE-D280-4631-8B6E-DFE5E3382DCF}" type="parTrans" cxnId="{30366DAA-C659-4CC7-9665-AFABA5C320A6}">
      <dgm:prSet/>
      <dgm:spPr/>
      <dgm:t>
        <a:bodyPr/>
        <a:lstStyle/>
        <a:p>
          <a:endParaRPr lang="en-US"/>
        </a:p>
      </dgm:t>
    </dgm:pt>
    <dgm:pt modelId="{9F67110C-D9D7-4A5F-8F04-3FF8E987179D}" type="sibTrans" cxnId="{30366DAA-C659-4CC7-9665-AFABA5C320A6}">
      <dgm:prSet/>
      <dgm:spPr/>
      <dgm:t>
        <a:bodyPr/>
        <a:lstStyle/>
        <a:p>
          <a:endParaRPr lang="en-US"/>
        </a:p>
      </dgm:t>
    </dgm:pt>
    <dgm:pt modelId="{D4EF553F-3577-4AE4-9648-023A5D147540}">
      <dgm:prSet/>
      <dgm:spPr/>
      <dgm:t>
        <a:bodyPr/>
        <a:lstStyle/>
        <a:p>
          <a:r>
            <a:rPr lang="hr-HR"/>
            <a:t>Dolina kraljeva</a:t>
          </a:r>
          <a:endParaRPr lang="en-US"/>
        </a:p>
      </dgm:t>
    </dgm:pt>
    <dgm:pt modelId="{C1E507FE-59C1-42DE-8837-B11E463BFD81}" type="parTrans" cxnId="{DBCAD5CE-0D1C-472C-A7E7-C9CE39E5FA3F}">
      <dgm:prSet/>
      <dgm:spPr/>
      <dgm:t>
        <a:bodyPr/>
        <a:lstStyle/>
        <a:p>
          <a:endParaRPr lang="en-US"/>
        </a:p>
      </dgm:t>
    </dgm:pt>
    <dgm:pt modelId="{5CF4FD72-959C-4C47-911E-BC2EB090245A}" type="sibTrans" cxnId="{DBCAD5CE-0D1C-472C-A7E7-C9CE39E5FA3F}">
      <dgm:prSet/>
      <dgm:spPr/>
      <dgm:t>
        <a:bodyPr/>
        <a:lstStyle/>
        <a:p>
          <a:endParaRPr lang="en-US"/>
        </a:p>
      </dgm:t>
    </dgm:pt>
    <dgm:pt modelId="{4C2D15A4-2031-42DA-94FC-27415077F0F0}">
      <dgm:prSet/>
      <dgm:spPr/>
      <dgm:t>
        <a:bodyPr/>
        <a:lstStyle/>
        <a:p>
          <a:r>
            <a:rPr lang="hr-HR"/>
            <a:t>Posmrtna maska faraona Tutanhamona</a:t>
          </a:r>
          <a:endParaRPr lang="en-US"/>
        </a:p>
      </dgm:t>
    </dgm:pt>
    <dgm:pt modelId="{36B53EC4-B657-49BC-9972-8865C2A7607B}" type="parTrans" cxnId="{2C5EE175-67D0-4DCC-85E9-88C5DFA68EC7}">
      <dgm:prSet/>
      <dgm:spPr/>
      <dgm:t>
        <a:bodyPr/>
        <a:lstStyle/>
        <a:p>
          <a:endParaRPr lang="en-US"/>
        </a:p>
      </dgm:t>
    </dgm:pt>
    <dgm:pt modelId="{5A97ECBE-835F-4712-98B8-709A2656E0DF}" type="sibTrans" cxnId="{2C5EE175-67D0-4DCC-85E9-88C5DFA68EC7}">
      <dgm:prSet/>
      <dgm:spPr/>
      <dgm:t>
        <a:bodyPr/>
        <a:lstStyle/>
        <a:p>
          <a:endParaRPr lang="en-US"/>
        </a:p>
      </dgm:t>
    </dgm:pt>
    <dgm:pt modelId="{9F9E9011-8F86-4D15-A053-A29F556D2C60}">
      <dgm:prSet/>
      <dgm:spPr/>
      <dgm:t>
        <a:bodyPr/>
        <a:lstStyle/>
        <a:p>
          <a:r>
            <a:rPr lang="hr-HR"/>
            <a:t>Raskoš egipatskih faraona</a:t>
          </a:r>
          <a:endParaRPr lang="en-US"/>
        </a:p>
      </dgm:t>
    </dgm:pt>
    <dgm:pt modelId="{250E0FEB-7DA0-4D86-A277-629285973917}" type="parTrans" cxnId="{54898DA3-E74F-409C-BE45-5362464998C4}">
      <dgm:prSet/>
      <dgm:spPr/>
      <dgm:t>
        <a:bodyPr/>
        <a:lstStyle/>
        <a:p>
          <a:endParaRPr lang="en-US"/>
        </a:p>
      </dgm:t>
    </dgm:pt>
    <dgm:pt modelId="{512CC84B-5D69-41E2-A0F2-0A49E240F7DC}" type="sibTrans" cxnId="{54898DA3-E74F-409C-BE45-5362464998C4}">
      <dgm:prSet/>
      <dgm:spPr/>
      <dgm:t>
        <a:bodyPr/>
        <a:lstStyle/>
        <a:p>
          <a:endParaRPr lang="en-US"/>
        </a:p>
      </dgm:t>
    </dgm:pt>
    <dgm:pt modelId="{FF53F2BE-1248-4551-A6AE-D6A74747E8C6}">
      <dgm:prSet/>
      <dgm:spPr/>
      <dgm:t>
        <a:bodyPr/>
        <a:lstStyle/>
        <a:p>
          <a:r>
            <a:rPr lang="hr-HR"/>
            <a:t>Strvinar i kobra, simboli Donjega i Gornjeg Egipta</a:t>
          </a:r>
          <a:endParaRPr lang="en-US"/>
        </a:p>
      </dgm:t>
    </dgm:pt>
    <dgm:pt modelId="{B48A3D35-BEB3-430F-95CA-1882A854833D}" type="parTrans" cxnId="{4391227F-117F-4835-A623-22D3D09A9D6C}">
      <dgm:prSet/>
      <dgm:spPr/>
      <dgm:t>
        <a:bodyPr/>
        <a:lstStyle/>
        <a:p>
          <a:endParaRPr lang="en-US"/>
        </a:p>
      </dgm:t>
    </dgm:pt>
    <dgm:pt modelId="{087FE0D3-5053-45BB-8C35-C8D92D70AE4D}" type="sibTrans" cxnId="{4391227F-117F-4835-A623-22D3D09A9D6C}">
      <dgm:prSet/>
      <dgm:spPr/>
      <dgm:t>
        <a:bodyPr/>
        <a:lstStyle/>
        <a:p>
          <a:endParaRPr lang="en-US"/>
        </a:p>
      </dgm:t>
    </dgm:pt>
    <dgm:pt modelId="{5AEFAC57-3EBB-4234-BD35-BCF51D967E5C}" type="pres">
      <dgm:prSet presAssocID="{7E6B30B1-88DB-4FEE-A969-1D8C5DC3F4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83AD61A-CA5E-4D0A-A78C-EA3F722E3034}" type="pres">
      <dgm:prSet presAssocID="{7E6B30B1-88DB-4FEE-A969-1D8C5DC3F426}" presName="dummyMaxCanvas" presStyleCnt="0">
        <dgm:presLayoutVars/>
      </dgm:prSet>
      <dgm:spPr/>
    </dgm:pt>
    <dgm:pt modelId="{CA5384C4-CDE8-470F-B95E-0F6DF5B365A6}" type="pres">
      <dgm:prSet presAssocID="{7E6B30B1-88DB-4FEE-A969-1D8C5DC3F42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1BB62B-940C-4DED-AA3F-85AEC94D44D7}" type="pres">
      <dgm:prSet presAssocID="{7E6B30B1-88DB-4FEE-A969-1D8C5DC3F42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2F623E-8D12-46F6-BAF8-0676BEA22886}" type="pres">
      <dgm:prSet presAssocID="{7E6B30B1-88DB-4FEE-A969-1D8C5DC3F42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BFF47F-AF5A-487E-9F12-1E4CC0306751}" type="pres">
      <dgm:prSet presAssocID="{7E6B30B1-88DB-4FEE-A969-1D8C5DC3F42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EB0B40-7057-4853-B40B-07C979ADB331}" type="pres">
      <dgm:prSet presAssocID="{7E6B30B1-88DB-4FEE-A969-1D8C5DC3F42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A72A78-2EF8-461D-9210-F70CF387BF42}" type="pres">
      <dgm:prSet presAssocID="{7E6B30B1-88DB-4FEE-A969-1D8C5DC3F42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885401-7F04-46C5-8BC6-D04AC5ABE1A1}" type="pres">
      <dgm:prSet presAssocID="{7E6B30B1-88DB-4FEE-A969-1D8C5DC3F42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A09D67-FA31-4CE7-9C3A-7EB4DF06017E}" type="pres">
      <dgm:prSet presAssocID="{7E6B30B1-88DB-4FEE-A969-1D8C5DC3F42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E4C888-02E1-4505-A682-7AFA721423B1}" type="pres">
      <dgm:prSet presAssocID="{7E6B30B1-88DB-4FEE-A969-1D8C5DC3F42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CCAF76-6892-409C-8224-914579E99860}" type="pres">
      <dgm:prSet presAssocID="{7E6B30B1-88DB-4FEE-A969-1D8C5DC3F42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4A57E8-7116-4546-BB38-191EBEC5593D}" type="pres">
      <dgm:prSet presAssocID="{7E6B30B1-88DB-4FEE-A969-1D8C5DC3F42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919C98-7E06-4BAD-9365-D6E4FC48A6DF}" type="pres">
      <dgm:prSet presAssocID="{7E6B30B1-88DB-4FEE-A969-1D8C5DC3F42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D2D96B-A340-465D-A18B-88A60DCB58AA}" type="pres">
      <dgm:prSet presAssocID="{7E6B30B1-88DB-4FEE-A969-1D8C5DC3F42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EC8B22-054D-4524-BC6A-B4F247EC6AAD}" type="pres">
      <dgm:prSet presAssocID="{7E6B30B1-88DB-4FEE-A969-1D8C5DC3F42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BCAD5CE-0D1C-472C-A7E7-C9CE39E5FA3F}" srcId="{7E6B30B1-88DB-4FEE-A969-1D8C5DC3F426}" destId="{D4EF553F-3577-4AE4-9648-023A5D147540}" srcOrd="1" destOrd="0" parTransId="{C1E507FE-59C1-42DE-8837-B11E463BFD81}" sibTransId="{5CF4FD72-959C-4C47-911E-BC2EB090245A}"/>
    <dgm:cxn modelId="{30366DAA-C659-4CC7-9665-AFABA5C320A6}" srcId="{7E6B30B1-88DB-4FEE-A969-1D8C5DC3F426}" destId="{03E974A6-4ABA-4422-9D48-AB8D4BEB59A6}" srcOrd="0" destOrd="0" parTransId="{4D2C13DE-D280-4631-8B6E-DFE5E3382DCF}" sibTransId="{9F67110C-D9D7-4A5F-8F04-3FF8E987179D}"/>
    <dgm:cxn modelId="{2C5EE175-67D0-4DCC-85E9-88C5DFA68EC7}" srcId="{7E6B30B1-88DB-4FEE-A969-1D8C5DC3F426}" destId="{4C2D15A4-2031-42DA-94FC-27415077F0F0}" srcOrd="2" destOrd="0" parTransId="{36B53EC4-B657-49BC-9972-8865C2A7607B}" sibTransId="{5A97ECBE-835F-4712-98B8-709A2656E0DF}"/>
    <dgm:cxn modelId="{5DC85BF1-1530-4E46-A8BC-90A91B74254B}" type="presOf" srcId="{9F9E9011-8F86-4D15-A053-A29F556D2C60}" destId="{D4BFF47F-AF5A-487E-9F12-1E4CC0306751}" srcOrd="0" destOrd="0" presId="urn:microsoft.com/office/officeart/2005/8/layout/vProcess5"/>
    <dgm:cxn modelId="{D3BFACF7-E2A8-4146-97A6-FBD4AA734457}" type="presOf" srcId="{4C2D15A4-2031-42DA-94FC-27415077F0F0}" destId="{502F623E-8D12-46F6-BAF8-0676BEA22886}" srcOrd="0" destOrd="0" presId="urn:microsoft.com/office/officeart/2005/8/layout/vProcess5"/>
    <dgm:cxn modelId="{4391227F-117F-4835-A623-22D3D09A9D6C}" srcId="{7E6B30B1-88DB-4FEE-A969-1D8C5DC3F426}" destId="{FF53F2BE-1248-4551-A6AE-D6A74747E8C6}" srcOrd="4" destOrd="0" parTransId="{B48A3D35-BEB3-430F-95CA-1882A854833D}" sibTransId="{087FE0D3-5053-45BB-8C35-C8D92D70AE4D}"/>
    <dgm:cxn modelId="{A0F6E928-70D1-473A-947B-F2AC7967187A}" type="presOf" srcId="{03E974A6-4ABA-4422-9D48-AB8D4BEB59A6}" destId="{CA5384C4-CDE8-470F-B95E-0F6DF5B365A6}" srcOrd="0" destOrd="0" presId="urn:microsoft.com/office/officeart/2005/8/layout/vProcess5"/>
    <dgm:cxn modelId="{7CFF2242-E8CA-47E4-B526-F2E6D086A65A}" type="presOf" srcId="{9F67110C-D9D7-4A5F-8F04-3FF8E987179D}" destId="{40A72A78-2EF8-461D-9210-F70CF387BF42}" srcOrd="0" destOrd="0" presId="urn:microsoft.com/office/officeart/2005/8/layout/vProcess5"/>
    <dgm:cxn modelId="{54898DA3-E74F-409C-BE45-5362464998C4}" srcId="{7E6B30B1-88DB-4FEE-A969-1D8C5DC3F426}" destId="{9F9E9011-8F86-4D15-A053-A29F556D2C60}" srcOrd="3" destOrd="0" parTransId="{250E0FEB-7DA0-4D86-A277-629285973917}" sibTransId="{512CC84B-5D69-41E2-A0F2-0A49E240F7DC}"/>
    <dgm:cxn modelId="{1F033FBB-D280-404E-9F39-BF889430E6A5}" type="presOf" srcId="{4C2D15A4-2031-42DA-94FC-27415077F0F0}" destId="{2D919C98-7E06-4BAD-9365-D6E4FC48A6DF}" srcOrd="1" destOrd="0" presId="urn:microsoft.com/office/officeart/2005/8/layout/vProcess5"/>
    <dgm:cxn modelId="{F75549F1-A5B7-4C68-B9F8-20649D307704}" type="presOf" srcId="{03E974A6-4ABA-4422-9D48-AB8D4BEB59A6}" destId="{31CCAF76-6892-409C-8224-914579E99860}" srcOrd="1" destOrd="0" presId="urn:microsoft.com/office/officeart/2005/8/layout/vProcess5"/>
    <dgm:cxn modelId="{B1FE0A12-157D-479D-B1D6-3F68534B0FB7}" type="presOf" srcId="{D4EF553F-3577-4AE4-9648-023A5D147540}" destId="{534A57E8-7116-4546-BB38-191EBEC5593D}" srcOrd="1" destOrd="0" presId="urn:microsoft.com/office/officeart/2005/8/layout/vProcess5"/>
    <dgm:cxn modelId="{F3D7807E-EE87-44EF-AC7F-BA4B6ABE5517}" type="presOf" srcId="{5A97ECBE-835F-4712-98B8-709A2656E0DF}" destId="{46A09D67-FA31-4CE7-9C3A-7EB4DF06017E}" srcOrd="0" destOrd="0" presId="urn:microsoft.com/office/officeart/2005/8/layout/vProcess5"/>
    <dgm:cxn modelId="{728836B0-75C9-4F3F-8A8C-CE2AF8DB743F}" type="presOf" srcId="{D4EF553F-3577-4AE4-9648-023A5D147540}" destId="{911BB62B-940C-4DED-AA3F-85AEC94D44D7}" srcOrd="0" destOrd="0" presId="urn:microsoft.com/office/officeart/2005/8/layout/vProcess5"/>
    <dgm:cxn modelId="{34C5F55C-830F-4B89-B120-A09F9E082625}" type="presOf" srcId="{5CF4FD72-959C-4C47-911E-BC2EB090245A}" destId="{4F885401-7F04-46C5-8BC6-D04AC5ABE1A1}" srcOrd="0" destOrd="0" presId="urn:microsoft.com/office/officeart/2005/8/layout/vProcess5"/>
    <dgm:cxn modelId="{8CAA7505-9465-4CD0-AD69-A9969C67FAEA}" type="presOf" srcId="{FF53F2BE-1248-4551-A6AE-D6A74747E8C6}" destId="{33EB0B40-7057-4853-B40B-07C979ADB331}" srcOrd="0" destOrd="0" presId="urn:microsoft.com/office/officeart/2005/8/layout/vProcess5"/>
    <dgm:cxn modelId="{D10C80C8-AE35-4A84-9F7A-B559B2B8E0BD}" type="presOf" srcId="{7E6B30B1-88DB-4FEE-A969-1D8C5DC3F426}" destId="{5AEFAC57-3EBB-4234-BD35-BCF51D967E5C}" srcOrd="0" destOrd="0" presId="urn:microsoft.com/office/officeart/2005/8/layout/vProcess5"/>
    <dgm:cxn modelId="{88A2E080-1DB2-47A0-94B5-3C09836520D3}" type="presOf" srcId="{512CC84B-5D69-41E2-A0F2-0A49E240F7DC}" destId="{96E4C888-02E1-4505-A682-7AFA721423B1}" srcOrd="0" destOrd="0" presId="urn:microsoft.com/office/officeart/2005/8/layout/vProcess5"/>
    <dgm:cxn modelId="{3513F984-61F9-4590-A9AC-65FD1C7A59DA}" type="presOf" srcId="{FF53F2BE-1248-4551-A6AE-D6A74747E8C6}" destId="{76EC8B22-054D-4524-BC6A-B4F247EC6AAD}" srcOrd="1" destOrd="0" presId="urn:microsoft.com/office/officeart/2005/8/layout/vProcess5"/>
    <dgm:cxn modelId="{AF25FD1E-AF4D-47B2-8E8C-1E5BD7F4EBFF}" type="presOf" srcId="{9F9E9011-8F86-4D15-A053-A29F556D2C60}" destId="{F0D2D96B-A340-465D-A18B-88A60DCB58AA}" srcOrd="1" destOrd="0" presId="urn:microsoft.com/office/officeart/2005/8/layout/vProcess5"/>
    <dgm:cxn modelId="{00EC8128-092C-455C-8E44-96F8AC939B2E}" type="presParOf" srcId="{5AEFAC57-3EBB-4234-BD35-BCF51D967E5C}" destId="{283AD61A-CA5E-4D0A-A78C-EA3F722E3034}" srcOrd="0" destOrd="0" presId="urn:microsoft.com/office/officeart/2005/8/layout/vProcess5"/>
    <dgm:cxn modelId="{FB224428-9FB4-4392-B90C-18040118C384}" type="presParOf" srcId="{5AEFAC57-3EBB-4234-BD35-BCF51D967E5C}" destId="{CA5384C4-CDE8-470F-B95E-0F6DF5B365A6}" srcOrd="1" destOrd="0" presId="urn:microsoft.com/office/officeart/2005/8/layout/vProcess5"/>
    <dgm:cxn modelId="{53D87279-E1C5-4ECE-9855-33CAD68D2D1A}" type="presParOf" srcId="{5AEFAC57-3EBB-4234-BD35-BCF51D967E5C}" destId="{911BB62B-940C-4DED-AA3F-85AEC94D44D7}" srcOrd="2" destOrd="0" presId="urn:microsoft.com/office/officeart/2005/8/layout/vProcess5"/>
    <dgm:cxn modelId="{36B2D133-A326-4E7B-9609-938AD07CBB5C}" type="presParOf" srcId="{5AEFAC57-3EBB-4234-BD35-BCF51D967E5C}" destId="{502F623E-8D12-46F6-BAF8-0676BEA22886}" srcOrd="3" destOrd="0" presId="urn:microsoft.com/office/officeart/2005/8/layout/vProcess5"/>
    <dgm:cxn modelId="{2DBBDF02-4E31-43EF-B761-FF52CBF872EC}" type="presParOf" srcId="{5AEFAC57-3EBB-4234-BD35-BCF51D967E5C}" destId="{D4BFF47F-AF5A-487E-9F12-1E4CC0306751}" srcOrd="4" destOrd="0" presId="urn:microsoft.com/office/officeart/2005/8/layout/vProcess5"/>
    <dgm:cxn modelId="{FFF9BC0E-D10A-429E-BF2E-EB22B414307A}" type="presParOf" srcId="{5AEFAC57-3EBB-4234-BD35-BCF51D967E5C}" destId="{33EB0B40-7057-4853-B40B-07C979ADB331}" srcOrd="5" destOrd="0" presId="urn:microsoft.com/office/officeart/2005/8/layout/vProcess5"/>
    <dgm:cxn modelId="{863CE3B4-03EA-4F3A-8663-9928AE6C567E}" type="presParOf" srcId="{5AEFAC57-3EBB-4234-BD35-BCF51D967E5C}" destId="{40A72A78-2EF8-461D-9210-F70CF387BF42}" srcOrd="6" destOrd="0" presId="urn:microsoft.com/office/officeart/2005/8/layout/vProcess5"/>
    <dgm:cxn modelId="{DB66A40C-588E-4232-BA0C-4166E871AAF8}" type="presParOf" srcId="{5AEFAC57-3EBB-4234-BD35-BCF51D967E5C}" destId="{4F885401-7F04-46C5-8BC6-D04AC5ABE1A1}" srcOrd="7" destOrd="0" presId="urn:microsoft.com/office/officeart/2005/8/layout/vProcess5"/>
    <dgm:cxn modelId="{D9407800-6AFE-45B9-8BF0-4E0A2C85B2E0}" type="presParOf" srcId="{5AEFAC57-3EBB-4234-BD35-BCF51D967E5C}" destId="{46A09D67-FA31-4CE7-9C3A-7EB4DF06017E}" srcOrd="8" destOrd="0" presId="urn:microsoft.com/office/officeart/2005/8/layout/vProcess5"/>
    <dgm:cxn modelId="{1F71E2F7-F08A-443E-99E3-B29E6EEC77C0}" type="presParOf" srcId="{5AEFAC57-3EBB-4234-BD35-BCF51D967E5C}" destId="{96E4C888-02E1-4505-A682-7AFA721423B1}" srcOrd="9" destOrd="0" presId="urn:microsoft.com/office/officeart/2005/8/layout/vProcess5"/>
    <dgm:cxn modelId="{EEEAF1B6-742B-41CE-8B4C-53D874B98AB9}" type="presParOf" srcId="{5AEFAC57-3EBB-4234-BD35-BCF51D967E5C}" destId="{31CCAF76-6892-409C-8224-914579E99860}" srcOrd="10" destOrd="0" presId="urn:microsoft.com/office/officeart/2005/8/layout/vProcess5"/>
    <dgm:cxn modelId="{064C4931-9BD9-4C39-8FF5-405223F3304B}" type="presParOf" srcId="{5AEFAC57-3EBB-4234-BD35-BCF51D967E5C}" destId="{534A57E8-7116-4546-BB38-191EBEC5593D}" srcOrd="11" destOrd="0" presId="urn:microsoft.com/office/officeart/2005/8/layout/vProcess5"/>
    <dgm:cxn modelId="{E2BDF936-9703-4D6E-8F9B-969AA882EC80}" type="presParOf" srcId="{5AEFAC57-3EBB-4234-BD35-BCF51D967E5C}" destId="{2D919C98-7E06-4BAD-9365-D6E4FC48A6DF}" srcOrd="12" destOrd="0" presId="urn:microsoft.com/office/officeart/2005/8/layout/vProcess5"/>
    <dgm:cxn modelId="{31FB83AC-A92A-43FB-B2F5-45C1E28D2932}" type="presParOf" srcId="{5AEFAC57-3EBB-4234-BD35-BCF51D967E5C}" destId="{F0D2D96B-A340-465D-A18B-88A60DCB58AA}" srcOrd="13" destOrd="0" presId="urn:microsoft.com/office/officeart/2005/8/layout/vProcess5"/>
    <dgm:cxn modelId="{F683F0AC-DB70-458E-B325-38ECE3C3C1CF}" type="presParOf" srcId="{5AEFAC57-3EBB-4234-BD35-BCF51D967E5C}" destId="{76EC8B22-054D-4524-BC6A-B4F247EC6AA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F9E5D1-14B4-4A7B-A4DD-2B52DC463321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67406F-9D7E-493F-99EB-DEEB0109FF94}">
      <dgm:prSet/>
      <dgm:spPr/>
      <dgm:t>
        <a:bodyPr/>
        <a:lstStyle/>
        <a:p>
          <a:r>
            <a:rPr lang="hr-HR" dirty="0"/>
            <a:t>Vjerovanja u zagrobni život</a:t>
          </a:r>
          <a:endParaRPr lang="en-US" dirty="0"/>
        </a:p>
      </dgm:t>
    </dgm:pt>
    <dgm:pt modelId="{C3DBCF73-8FF2-46BB-931D-060CF1532A8D}" type="parTrans" cxnId="{49C004BD-E705-4B82-907C-44FACEBFB397}">
      <dgm:prSet/>
      <dgm:spPr/>
      <dgm:t>
        <a:bodyPr/>
        <a:lstStyle/>
        <a:p>
          <a:endParaRPr lang="en-US"/>
        </a:p>
      </dgm:t>
    </dgm:pt>
    <dgm:pt modelId="{634B8DAC-1E8C-4AF5-A61C-DC1F33945D0A}" type="sibTrans" cxnId="{49C004BD-E705-4B82-907C-44FACEBFB397}">
      <dgm:prSet/>
      <dgm:spPr/>
      <dgm:t>
        <a:bodyPr/>
        <a:lstStyle/>
        <a:p>
          <a:endParaRPr lang="en-US"/>
        </a:p>
      </dgm:t>
    </dgm:pt>
    <dgm:pt modelId="{ACEEC93D-A7FF-4D3B-98F8-125691772C28}">
      <dgm:prSet/>
      <dgm:spPr/>
      <dgm:t>
        <a:bodyPr/>
        <a:lstStyle/>
        <a:p>
          <a:r>
            <a:rPr lang="hr-HR" dirty="0"/>
            <a:t>Obredi mumificiranja ili balzamiranja</a:t>
          </a:r>
          <a:endParaRPr lang="en-US" dirty="0"/>
        </a:p>
      </dgm:t>
    </dgm:pt>
    <dgm:pt modelId="{3ABA1896-B9A9-4E94-9DF8-C79BD629F33D}" type="parTrans" cxnId="{5FCD957E-F8B5-4BEB-B5E2-FF21F5450ED2}">
      <dgm:prSet/>
      <dgm:spPr/>
      <dgm:t>
        <a:bodyPr/>
        <a:lstStyle/>
        <a:p>
          <a:endParaRPr lang="en-US"/>
        </a:p>
      </dgm:t>
    </dgm:pt>
    <dgm:pt modelId="{8C4B9D7E-2810-4EF8-8C36-298D38146B48}" type="sibTrans" cxnId="{5FCD957E-F8B5-4BEB-B5E2-FF21F5450ED2}">
      <dgm:prSet/>
      <dgm:spPr/>
      <dgm:t>
        <a:bodyPr/>
        <a:lstStyle/>
        <a:p>
          <a:endParaRPr lang="en-US"/>
        </a:p>
      </dgm:t>
    </dgm:pt>
    <dgm:pt modelId="{D638D567-6DE9-4CC5-AB04-FFEB142D486C}">
      <dgm:prSet/>
      <dgm:spPr/>
      <dgm:t>
        <a:bodyPr/>
        <a:lstStyle/>
        <a:p>
          <a:r>
            <a:rPr lang="hr-HR" dirty="0"/>
            <a:t>Vađenje organa </a:t>
          </a:r>
          <a:endParaRPr lang="en-US" dirty="0"/>
        </a:p>
      </dgm:t>
    </dgm:pt>
    <dgm:pt modelId="{9F4DAF9F-FB2D-407F-8A50-157D86BCC26D}" type="parTrans" cxnId="{F5BA3CB8-8C4F-4D11-84A0-78A1531D3C1F}">
      <dgm:prSet/>
      <dgm:spPr/>
      <dgm:t>
        <a:bodyPr/>
        <a:lstStyle/>
        <a:p>
          <a:endParaRPr lang="en-US"/>
        </a:p>
      </dgm:t>
    </dgm:pt>
    <dgm:pt modelId="{CF9B2912-AD7F-4EA8-81BA-6988F3B72D49}" type="sibTrans" cxnId="{F5BA3CB8-8C4F-4D11-84A0-78A1531D3C1F}">
      <dgm:prSet/>
      <dgm:spPr/>
      <dgm:t>
        <a:bodyPr/>
        <a:lstStyle/>
        <a:p>
          <a:endParaRPr lang="en-US"/>
        </a:p>
      </dgm:t>
    </dgm:pt>
    <dgm:pt modelId="{FF0B274B-2851-4DE6-99EA-8913642AAA31}">
      <dgm:prSet/>
      <dgm:spPr/>
      <dgm:t>
        <a:bodyPr/>
        <a:lstStyle/>
        <a:p>
          <a:r>
            <a:rPr lang="hr-HR" dirty="0" err="1"/>
            <a:t>Kanopske</a:t>
          </a:r>
          <a:r>
            <a:rPr lang="hr-HR" dirty="0"/>
            <a:t> vaze – </a:t>
          </a:r>
          <a:r>
            <a:rPr lang="hr-HR" dirty="0" err="1"/>
            <a:t>Horusovi</a:t>
          </a:r>
          <a:r>
            <a:rPr lang="hr-HR" dirty="0"/>
            <a:t> sinovi</a:t>
          </a:r>
          <a:endParaRPr lang="en-US" dirty="0"/>
        </a:p>
      </dgm:t>
    </dgm:pt>
    <dgm:pt modelId="{684AF099-8447-47E7-973B-AF7562BB7C48}" type="parTrans" cxnId="{E2C195A1-0767-4C82-B60A-5E1759A987EB}">
      <dgm:prSet/>
      <dgm:spPr/>
      <dgm:t>
        <a:bodyPr/>
        <a:lstStyle/>
        <a:p>
          <a:endParaRPr lang="hr-HR"/>
        </a:p>
      </dgm:t>
    </dgm:pt>
    <dgm:pt modelId="{79843AF5-2F6A-46F4-B855-6D9612B6796A}" type="sibTrans" cxnId="{E2C195A1-0767-4C82-B60A-5E1759A987EB}">
      <dgm:prSet/>
      <dgm:spPr/>
      <dgm:t>
        <a:bodyPr/>
        <a:lstStyle/>
        <a:p>
          <a:endParaRPr lang="hr-HR"/>
        </a:p>
      </dgm:t>
    </dgm:pt>
    <dgm:pt modelId="{BE8F6FAD-36EA-4EF4-80A0-E53553B5F8AD}">
      <dgm:prSet/>
      <dgm:spPr/>
      <dgm:t>
        <a:bodyPr/>
        <a:lstStyle/>
        <a:p>
          <a:r>
            <a:rPr lang="hr-HR" dirty="0"/>
            <a:t>Sušenje tijela solju</a:t>
          </a:r>
          <a:endParaRPr lang="en-US" dirty="0"/>
        </a:p>
      </dgm:t>
    </dgm:pt>
    <dgm:pt modelId="{BDA241FD-435E-4CB0-BABD-96EE400487B1}" type="parTrans" cxnId="{0B346104-6301-44A0-B3C4-BDD12BAEE468}">
      <dgm:prSet/>
      <dgm:spPr/>
      <dgm:t>
        <a:bodyPr/>
        <a:lstStyle/>
        <a:p>
          <a:endParaRPr lang="hr-HR"/>
        </a:p>
      </dgm:t>
    </dgm:pt>
    <dgm:pt modelId="{BDE9157A-1401-4E52-A4A4-D53A57C8158C}" type="sibTrans" cxnId="{0B346104-6301-44A0-B3C4-BDD12BAEE468}">
      <dgm:prSet/>
      <dgm:spPr/>
      <dgm:t>
        <a:bodyPr/>
        <a:lstStyle/>
        <a:p>
          <a:endParaRPr lang="hr-HR"/>
        </a:p>
      </dgm:t>
    </dgm:pt>
    <dgm:pt modelId="{DD66034D-712B-4AB8-B6BC-8692FCD48923}" type="pres">
      <dgm:prSet presAssocID="{69F9E5D1-14B4-4A7B-A4DD-2B52DC4633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B9329DC-174E-45A2-9457-8C348204D765}" type="pres">
      <dgm:prSet presAssocID="{69F9E5D1-14B4-4A7B-A4DD-2B52DC463321}" presName="dummyMaxCanvas" presStyleCnt="0">
        <dgm:presLayoutVars/>
      </dgm:prSet>
      <dgm:spPr/>
    </dgm:pt>
    <dgm:pt modelId="{A7230222-CC3E-4BE2-A177-5972E34E5C96}" type="pres">
      <dgm:prSet presAssocID="{69F9E5D1-14B4-4A7B-A4DD-2B52DC46332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7C6298-8B0E-4266-A915-F361134C625C}" type="pres">
      <dgm:prSet presAssocID="{69F9E5D1-14B4-4A7B-A4DD-2B52DC46332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86523E-540A-466D-A2FF-A8C73CE0806F}" type="pres">
      <dgm:prSet presAssocID="{69F9E5D1-14B4-4A7B-A4DD-2B52DC46332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91AF54-E46E-4654-942A-DC57C0493393}" type="pres">
      <dgm:prSet presAssocID="{69F9E5D1-14B4-4A7B-A4DD-2B52DC46332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595030-5476-468D-92E7-A5431E7B981F}" type="pres">
      <dgm:prSet presAssocID="{69F9E5D1-14B4-4A7B-A4DD-2B52DC46332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08EE65-2A57-4505-B178-0FC9E18410E6}" type="pres">
      <dgm:prSet presAssocID="{69F9E5D1-14B4-4A7B-A4DD-2B52DC46332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0E7C2E-2D4D-4D65-BCB3-49EBCDC3E73A}" type="pres">
      <dgm:prSet presAssocID="{69F9E5D1-14B4-4A7B-A4DD-2B52DC46332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3166D1-AB4C-402C-91B8-8D437E4BFB12}" type="pres">
      <dgm:prSet presAssocID="{69F9E5D1-14B4-4A7B-A4DD-2B52DC46332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F94D5DA-FBF9-4650-9DA0-BFD6FC23E275}" type="pres">
      <dgm:prSet presAssocID="{69F9E5D1-14B4-4A7B-A4DD-2B52DC46332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EF31AC-0782-40BE-818F-980172D1B3FF}" type="pres">
      <dgm:prSet presAssocID="{69F9E5D1-14B4-4A7B-A4DD-2B52DC46332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EB8189-BC34-4619-8EBC-BFDE8A070416}" type="pres">
      <dgm:prSet presAssocID="{69F9E5D1-14B4-4A7B-A4DD-2B52DC46332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E8CAA9-87A3-4748-B4B5-4AE5BE253D26}" type="pres">
      <dgm:prSet presAssocID="{69F9E5D1-14B4-4A7B-A4DD-2B52DC46332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CE33F6-85E2-4582-AB21-6EAEA837BB64}" type="pres">
      <dgm:prSet presAssocID="{69F9E5D1-14B4-4A7B-A4DD-2B52DC46332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07650A-9E32-46CF-BCD6-2BFD79121031}" type="pres">
      <dgm:prSet presAssocID="{69F9E5D1-14B4-4A7B-A4DD-2B52DC46332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B914115-61CC-4F35-95F1-5FBD22659BB7}" type="presOf" srcId="{8C4B9D7E-2810-4EF8-8C36-298D38146B48}" destId="{940E7C2E-2D4D-4D65-BCB3-49EBCDC3E73A}" srcOrd="0" destOrd="0" presId="urn:microsoft.com/office/officeart/2005/8/layout/vProcess5"/>
    <dgm:cxn modelId="{F2F3B11E-A7E2-483D-A327-ECEBB7664F65}" type="presOf" srcId="{BE8F6FAD-36EA-4EF4-80A0-E53553B5F8AD}" destId="{7F07650A-9E32-46CF-BCD6-2BFD79121031}" srcOrd="1" destOrd="0" presId="urn:microsoft.com/office/officeart/2005/8/layout/vProcess5"/>
    <dgm:cxn modelId="{C0BDB4D9-A893-481B-954E-4E38FEDE9B80}" type="presOf" srcId="{ACEEC93D-A7FF-4D3B-98F8-125691772C28}" destId="{85EB8189-BC34-4619-8EBC-BFDE8A070416}" srcOrd="1" destOrd="0" presId="urn:microsoft.com/office/officeart/2005/8/layout/vProcess5"/>
    <dgm:cxn modelId="{2C52EC3C-04BE-49D8-982D-A85388378B44}" type="presOf" srcId="{CB67406F-9D7E-493F-99EB-DEEB0109FF94}" destId="{A7230222-CC3E-4BE2-A177-5972E34E5C96}" srcOrd="0" destOrd="0" presId="urn:microsoft.com/office/officeart/2005/8/layout/vProcess5"/>
    <dgm:cxn modelId="{EB3B785F-544E-4101-AB05-C0B14EB9A4B6}" type="presOf" srcId="{FF0B274B-2851-4DE6-99EA-8913642AAA31}" destId="{CF91AF54-E46E-4654-942A-DC57C0493393}" srcOrd="0" destOrd="0" presId="urn:microsoft.com/office/officeart/2005/8/layout/vProcess5"/>
    <dgm:cxn modelId="{E2C195A1-0767-4C82-B60A-5E1759A987EB}" srcId="{69F9E5D1-14B4-4A7B-A4DD-2B52DC463321}" destId="{FF0B274B-2851-4DE6-99EA-8913642AAA31}" srcOrd="3" destOrd="0" parTransId="{684AF099-8447-47E7-973B-AF7562BB7C48}" sibTransId="{79843AF5-2F6A-46F4-B855-6D9612B6796A}"/>
    <dgm:cxn modelId="{9369DFDC-97E1-4519-A8B2-A29E52E8D34F}" type="presOf" srcId="{D638D567-6DE9-4CC5-AB04-FFEB142D486C}" destId="{7BE8CAA9-87A3-4748-B4B5-4AE5BE253D26}" srcOrd="1" destOrd="0" presId="urn:microsoft.com/office/officeart/2005/8/layout/vProcess5"/>
    <dgm:cxn modelId="{DD712FA4-419D-460C-9EC8-D5342A5F903A}" type="presOf" srcId="{ACEEC93D-A7FF-4D3B-98F8-125691772C28}" destId="{A57C6298-8B0E-4266-A915-F361134C625C}" srcOrd="0" destOrd="0" presId="urn:microsoft.com/office/officeart/2005/8/layout/vProcess5"/>
    <dgm:cxn modelId="{49C004BD-E705-4B82-907C-44FACEBFB397}" srcId="{69F9E5D1-14B4-4A7B-A4DD-2B52DC463321}" destId="{CB67406F-9D7E-493F-99EB-DEEB0109FF94}" srcOrd="0" destOrd="0" parTransId="{C3DBCF73-8FF2-46BB-931D-060CF1532A8D}" sibTransId="{634B8DAC-1E8C-4AF5-A61C-DC1F33945D0A}"/>
    <dgm:cxn modelId="{B8A998B0-218D-43A6-8443-9FE2F096E907}" type="presOf" srcId="{D638D567-6DE9-4CC5-AB04-FFEB142D486C}" destId="{8486523E-540A-466D-A2FF-A8C73CE0806F}" srcOrd="0" destOrd="0" presId="urn:microsoft.com/office/officeart/2005/8/layout/vProcess5"/>
    <dgm:cxn modelId="{F5BA3CB8-8C4F-4D11-84A0-78A1531D3C1F}" srcId="{69F9E5D1-14B4-4A7B-A4DD-2B52DC463321}" destId="{D638D567-6DE9-4CC5-AB04-FFEB142D486C}" srcOrd="2" destOrd="0" parTransId="{9F4DAF9F-FB2D-407F-8A50-157D86BCC26D}" sibTransId="{CF9B2912-AD7F-4EA8-81BA-6988F3B72D49}"/>
    <dgm:cxn modelId="{5FCD957E-F8B5-4BEB-B5E2-FF21F5450ED2}" srcId="{69F9E5D1-14B4-4A7B-A4DD-2B52DC463321}" destId="{ACEEC93D-A7FF-4D3B-98F8-125691772C28}" srcOrd="1" destOrd="0" parTransId="{3ABA1896-B9A9-4E94-9DF8-C79BD629F33D}" sibTransId="{8C4B9D7E-2810-4EF8-8C36-298D38146B48}"/>
    <dgm:cxn modelId="{E1E69EAD-5E52-4D24-95FD-89048C45AA50}" type="presOf" srcId="{BE8F6FAD-36EA-4EF4-80A0-E53553B5F8AD}" destId="{81595030-5476-468D-92E7-A5431E7B981F}" srcOrd="0" destOrd="0" presId="urn:microsoft.com/office/officeart/2005/8/layout/vProcess5"/>
    <dgm:cxn modelId="{76FFAE09-7B5D-46D1-BEC3-7C18220DC2B0}" type="presOf" srcId="{CB67406F-9D7E-493F-99EB-DEEB0109FF94}" destId="{08EF31AC-0782-40BE-818F-980172D1B3FF}" srcOrd="1" destOrd="0" presId="urn:microsoft.com/office/officeart/2005/8/layout/vProcess5"/>
    <dgm:cxn modelId="{083F20A7-B170-4EA8-89A5-646919C87856}" type="presOf" srcId="{CF9B2912-AD7F-4EA8-81BA-6988F3B72D49}" destId="{683166D1-AB4C-402C-91B8-8D437E4BFB12}" srcOrd="0" destOrd="0" presId="urn:microsoft.com/office/officeart/2005/8/layout/vProcess5"/>
    <dgm:cxn modelId="{DF3112EF-7ACF-43A2-8334-976425AF3736}" type="presOf" srcId="{79843AF5-2F6A-46F4-B855-6D9612B6796A}" destId="{BF94D5DA-FBF9-4650-9DA0-BFD6FC23E275}" srcOrd="0" destOrd="0" presId="urn:microsoft.com/office/officeart/2005/8/layout/vProcess5"/>
    <dgm:cxn modelId="{E0D9541B-2064-4AF2-9968-2F1DA8A9E9F9}" type="presOf" srcId="{634B8DAC-1E8C-4AF5-A61C-DC1F33945D0A}" destId="{4808EE65-2A57-4505-B178-0FC9E18410E6}" srcOrd="0" destOrd="0" presId="urn:microsoft.com/office/officeart/2005/8/layout/vProcess5"/>
    <dgm:cxn modelId="{0B346104-6301-44A0-B3C4-BDD12BAEE468}" srcId="{69F9E5D1-14B4-4A7B-A4DD-2B52DC463321}" destId="{BE8F6FAD-36EA-4EF4-80A0-E53553B5F8AD}" srcOrd="4" destOrd="0" parTransId="{BDA241FD-435E-4CB0-BABD-96EE400487B1}" sibTransId="{BDE9157A-1401-4E52-A4A4-D53A57C8158C}"/>
    <dgm:cxn modelId="{EF47CAD6-6A34-41DA-9C39-831A61152BA2}" type="presOf" srcId="{69F9E5D1-14B4-4A7B-A4DD-2B52DC463321}" destId="{DD66034D-712B-4AB8-B6BC-8692FCD48923}" srcOrd="0" destOrd="0" presId="urn:microsoft.com/office/officeart/2005/8/layout/vProcess5"/>
    <dgm:cxn modelId="{27635AD9-4EA9-47B0-A86B-6004419DBFFB}" type="presOf" srcId="{FF0B274B-2851-4DE6-99EA-8913642AAA31}" destId="{EFCE33F6-85E2-4582-AB21-6EAEA837BB64}" srcOrd="1" destOrd="0" presId="urn:microsoft.com/office/officeart/2005/8/layout/vProcess5"/>
    <dgm:cxn modelId="{9C335702-CA32-49E8-BCA1-E5EFD1A5E43E}" type="presParOf" srcId="{DD66034D-712B-4AB8-B6BC-8692FCD48923}" destId="{6B9329DC-174E-45A2-9457-8C348204D765}" srcOrd="0" destOrd="0" presId="urn:microsoft.com/office/officeart/2005/8/layout/vProcess5"/>
    <dgm:cxn modelId="{C7DF0933-C9F1-4E6D-8E1F-5390308D566A}" type="presParOf" srcId="{DD66034D-712B-4AB8-B6BC-8692FCD48923}" destId="{A7230222-CC3E-4BE2-A177-5972E34E5C96}" srcOrd="1" destOrd="0" presId="urn:microsoft.com/office/officeart/2005/8/layout/vProcess5"/>
    <dgm:cxn modelId="{26455B4B-E938-4766-BE30-53724CD0AE0F}" type="presParOf" srcId="{DD66034D-712B-4AB8-B6BC-8692FCD48923}" destId="{A57C6298-8B0E-4266-A915-F361134C625C}" srcOrd="2" destOrd="0" presId="urn:microsoft.com/office/officeart/2005/8/layout/vProcess5"/>
    <dgm:cxn modelId="{37383C91-039A-4C03-ABFA-0CFFB1BD81CC}" type="presParOf" srcId="{DD66034D-712B-4AB8-B6BC-8692FCD48923}" destId="{8486523E-540A-466D-A2FF-A8C73CE0806F}" srcOrd="3" destOrd="0" presId="urn:microsoft.com/office/officeart/2005/8/layout/vProcess5"/>
    <dgm:cxn modelId="{497F8936-B16F-4593-BE37-0D5992DB1D90}" type="presParOf" srcId="{DD66034D-712B-4AB8-B6BC-8692FCD48923}" destId="{CF91AF54-E46E-4654-942A-DC57C0493393}" srcOrd="4" destOrd="0" presId="urn:microsoft.com/office/officeart/2005/8/layout/vProcess5"/>
    <dgm:cxn modelId="{7D3D17D7-0464-405A-A3F2-FDC9E6BACA87}" type="presParOf" srcId="{DD66034D-712B-4AB8-B6BC-8692FCD48923}" destId="{81595030-5476-468D-92E7-A5431E7B981F}" srcOrd="5" destOrd="0" presId="urn:microsoft.com/office/officeart/2005/8/layout/vProcess5"/>
    <dgm:cxn modelId="{E07B98C3-FE64-4E67-8A36-C40EB5602A48}" type="presParOf" srcId="{DD66034D-712B-4AB8-B6BC-8692FCD48923}" destId="{4808EE65-2A57-4505-B178-0FC9E18410E6}" srcOrd="6" destOrd="0" presId="urn:microsoft.com/office/officeart/2005/8/layout/vProcess5"/>
    <dgm:cxn modelId="{E3493A77-48FD-40CC-B5C3-B66FF29E3E85}" type="presParOf" srcId="{DD66034D-712B-4AB8-B6BC-8692FCD48923}" destId="{940E7C2E-2D4D-4D65-BCB3-49EBCDC3E73A}" srcOrd="7" destOrd="0" presId="urn:microsoft.com/office/officeart/2005/8/layout/vProcess5"/>
    <dgm:cxn modelId="{351E625F-A5F7-4CDE-A33C-74721E7DC0C9}" type="presParOf" srcId="{DD66034D-712B-4AB8-B6BC-8692FCD48923}" destId="{683166D1-AB4C-402C-91B8-8D437E4BFB12}" srcOrd="8" destOrd="0" presId="urn:microsoft.com/office/officeart/2005/8/layout/vProcess5"/>
    <dgm:cxn modelId="{84D627C2-86CA-444E-901C-E14E61FADE7C}" type="presParOf" srcId="{DD66034D-712B-4AB8-B6BC-8692FCD48923}" destId="{BF94D5DA-FBF9-4650-9DA0-BFD6FC23E275}" srcOrd="9" destOrd="0" presId="urn:microsoft.com/office/officeart/2005/8/layout/vProcess5"/>
    <dgm:cxn modelId="{43D9147A-87FE-4F81-8265-79ABEF317DE4}" type="presParOf" srcId="{DD66034D-712B-4AB8-B6BC-8692FCD48923}" destId="{08EF31AC-0782-40BE-818F-980172D1B3FF}" srcOrd="10" destOrd="0" presId="urn:microsoft.com/office/officeart/2005/8/layout/vProcess5"/>
    <dgm:cxn modelId="{F24E6BB1-8CE8-451C-AE32-D365F904E72C}" type="presParOf" srcId="{DD66034D-712B-4AB8-B6BC-8692FCD48923}" destId="{85EB8189-BC34-4619-8EBC-BFDE8A070416}" srcOrd="11" destOrd="0" presId="urn:microsoft.com/office/officeart/2005/8/layout/vProcess5"/>
    <dgm:cxn modelId="{11B7DFD3-8CA6-4E0C-ACEE-C65CE5C1E4E8}" type="presParOf" srcId="{DD66034D-712B-4AB8-B6BC-8692FCD48923}" destId="{7BE8CAA9-87A3-4748-B4B5-4AE5BE253D26}" srcOrd="12" destOrd="0" presId="urn:microsoft.com/office/officeart/2005/8/layout/vProcess5"/>
    <dgm:cxn modelId="{1A7A41E2-9D41-43B7-907D-AD2074315EBE}" type="presParOf" srcId="{DD66034D-712B-4AB8-B6BC-8692FCD48923}" destId="{EFCE33F6-85E2-4582-AB21-6EAEA837BB64}" srcOrd="13" destOrd="0" presId="urn:microsoft.com/office/officeart/2005/8/layout/vProcess5"/>
    <dgm:cxn modelId="{4C11CF57-DDE4-4A82-A54D-0016DFFEC0E0}" type="presParOf" srcId="{DD66034D-712B-4AB8-B6BC-8692FCD48923}" destId="{7F07650A-9E32-46CF-BCD6-2BFD7912103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6E3F69-26FB-4FF7-8196-CBB9B439EEB1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09C585A-0594-4840-AEE8-8772FE836A7B}">
      <dgm:prSet/>
      <dgm:spPr/>
      <dgm:t>
        <a:bodyPr/>
        <a:lstStyle/>
        <a:p>
          <a:r>
            <a:rPr lang="hr-HR"/>
            <a:t>Vađenje unutrašnjih organa</a:t>
          </a:r>
          <a:endParaRPr lang="en-US"/>
        </a:p>
      </dgm:t>
    </dgm:pt>
    <dgm:pt modelId="{D92E92BF-7359-4966-9A60-F25BCA72AF76}" type="parTrans" cxnId="{108C9677-4046-4EBC-8C79-26BA9B372604}">
      <dgm:prSet/>
      <dgm:spPr/>
      <dgm:t>
        <a:bodyPr/>
        <a:lstStyle/>
        <a:p>
          <a:endParaRPr lang="en-US"/>
        </a:p>
      </dgm:t>
    </dgm:pt>
    <dgm:pt modelId="{927B6DCF-23A3-450C-B006-619CC72A352E}" type="sibTrans" cxnId="{108C9677-4046-4EBC-8C79-26BA9B372604}">
      <dgm:prSet/>
      <dgm:spPr/>
      <dgm:t>
        <a:bodyPr/>
        <a:lstStyle/>
        <a:p>
          <a:endParaRPr lang="en-US"/>
        </a:p>
      </dgm:t>
    </dgm:pt>
    <dgm:pt modelId="{F8C0115D-DADE-41EC-8704-051822CCCE6E}">
      <dgm:prSet/>
      <dgm:spPr/>
      <dgm:t>
        <a:bodyPr/>
        <a:lstStyle/>
        <a:p>
          <a:r>
            <a:rPr lang="hr-HR"/>
            <a:t>Sušenje tijela solju</a:t>
          </a:r>
          <a:endParaRPr lang="en-US"/>
        </a:p>
      </dgm:t>
    </dgm:pt>
    <dgm:pt modelId="{D9932DD7-AD90-4345-81B1-E860918B97A4}" type="parTrans" cxnId="{C0958C02-788C-4C87-B2DE-485E9517BAA6}">
      <dgm:prSet/>
      <dgm:spPr/>
      <dgm:t>
        <a:bodyPr/>
        <a:lstStyle/>
        <a:p>
          <a:endParaRPr lang="en-US"/>
        </a:p>
      </dgm:t>
    </dgm:pt>
    <dgm:pt modelId="{4D8941E9-F47D-4BE3-8651-3386C237545E}" type="sibTrans" cxnId="{C0958C02-788C-4C87-B2DE-485E9517BAA6}">
      <dgm:prSet/>
      <dgm:spPr/>
      <dgm:t>
        <a:bodyPr/>
        <a:lstStyle/>
        <a:p>
          <a:endParaRPr lang="en-US"/>
        </a:p>
      </dgm:t>
    </dgm:pt>
    <dgm:pt modelId="{98312BCE-13FD-4478-BD9E-E8B213D36FD9}">
      <dgm:prSet/>
      <dgm:spPr/>
      <dgm:t>
        <a:bodyPr/>
        <a:lstStyle/>
        <a:p>
          <a:r>
            <a:rPr lang="hr-HR" dirty="0"/>
            <a:t>Pranje i omatanje u lanene povoje</a:t>
          </a:r>
          <a:endParaRPr lang="en-US" dirty="0"/>
        </a:p>
      </dgm:t>
    </dgm:pt>
    <dgm:pt modelId="{293F1856-C031-4B96-A270-037B94E081CE}" type="parTrans" cxnId="{075D5EC1-0DAB-42D8-A949-769D8815C642}">
      <dgm:prSet/>
      <dgm:spPr/>
      <dgm:t>
        <a:bodyPr/>
        <a:lstStyle/>
        <a:p>
          <a:endParaRPr lang="en-US"/>
        </a:p>
      </dgm:t>
    </dgm:pt>
    <dgm:pt modelId="{83E3F322-3C35-4CA6-8883-D73A51654C1F}" type="sibTrans" cxnId="{075D5EC1-0DAB-42D8-A949-769D8815C642}">
      <dgm:prSet/>
      <dgm:spPr/>
      <dgm:t>
        <a:bodyPr/>
        <a:lstStyle/>
        <a:p>
          <a:endParaRPr lang="en-US"/>
        </a:p>
      </dgm:t>
    </dgm:pt>
    <dgm:pt modelId="{AEA9305D-7F62-420F-BD06-32760FCDCDBF}">
      <dgm:prSet/>
      <dgm:spPr/>
      <dgm:t>
        <a:bodyPr/>
        <a:lstStyle/>
        <a:p>
          <a:r>
            <a:rPr lang="hr-HR" dirty="0"/>
            <a:t>Fina smola</a:t>
          </a:r>
          <a:endParaRPr lang="en-US" dirty="0"/>
        </a:p>
      </dgm:t>
    </dgm:pt>
    <dgm:pt modelId="{3E390C8F-CCE8-4C96-A6B4-46E6F1C38238}" type="parTrans" cxnId="{12DCF143-67E7-4A9F-9971-A8AAD1471A3A}">
      <dgm:prSet/>
      <dgm:spPr/>
      <dgm:t>
        <a:bodyPr/>
        <a:lstStyle/>
        <a:p>
          <a:endParaRPr lang="en-US"/>
        </a:p>
      </dgm:t>
    </dgm:pt>
    <dgm:pt modelId="{DC49014E-E4A4-4E76-BA6C-1D8361287C5D}" type="sibTrans" cxnId="{12DCF143-67E7-4A9F-9971-A8AAD1471A3A}">
      <dgm:prSet/>
      <dgm:spPr/>
      <dgm:t>
        <a:bodyPr/>
        <a:lstStyle/>
        <a:p>
          <a:endParaRPr lang="en-US"/>
        </a:p>
      </dgm:t>
    </dgm:pt>
    <dgm:pt modelId="{CAFDE824-BF04-4C45-8334-3EA3476699D1}">
      <dgm:prSet/>
      <dgm:spPr/>
      <dgm:t>
        <a:bodyPr/>
        <a:lstStyle/>
        <a:p>
          <a:r>
            <a:rPr lang="hr-HR" dirty="0"/>
            <a:t>Nastajanje mumija</a:t>
          </a:r>
          <a:endParaRPr lang="en-US" dirty="0"/>
        </a:p>
      </dgm:t>
    </dgm:pt>
    <dgm:pt modelId="{9624C3A2-72FB-4443-BBC1-D488CA6126A7}" type="parTrans" cxnId="{D3601407-F044-43DE-A5C9-848FE1573ECD}">
      <dgm:prSet/>
      <dgm:spPr/>
      <dgm:t>
        <a:bodyPr/>
        <a:lstStyle/>
        <a:p>
          <a:endParaRPr lang="en-US"/>
        </a:p>
      </dgm:t>
    </dgm:pt>
    <dgm:pt modelId="{C590AF86-7EA1-4D74-8A15-B25D0D92BB29}" type="sibTrans" cxnId="{D3601407-F044-43DE-A5C9-848FE1573ECD}">
      <dgm:prSet/>
      <dgm:spPr/>
      <dgm:t>
        <a:bodyPr/>
        <a:lstStyle/>
        <a:p>
          <a:endParaRPr lang="en-US"/>
        </a:p>
      </dgm:t>
    </dgm:pt>
    <dgm:pt modelId="{05E86330-AD16-4B3B-947D-94068F624F64}" type="pres">
      <dgm:prSet presAssocID="{8F6E3F69-26FB-4FF7-8196-CBB9B439EE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C856B31-00B1-4196-8A4D-B121D08E5C93}" type="pres">
      <dgm:prSet presAssocID="{8F6E3F69-26FB-4FF7-8196-CBB9B439EEB1}" presName="dummyMaxCanvas" presStyleCnt="0">
        <dgm:presLayoutVars/>
      </dgm:prSet>
      <dgm:spPr/>
    </dgm:pt>
    <dgm:pt modelId="{91C011E7-BE30-4F96-9FAA-ED9ABFEC06D6}" type="pres">
      <dgm:prSet presAssocID="{8F6E3F69-26FB-4FF7-8196-CBB9B439EEB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8682EB-F5F5-41B0-AC3E-1377E2E493B6}" type="pres">
      <dgm:prSet presAssocID="{8F6E3F69-26FB-4FF7-8196-CBB9B439EEB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537027-006B-43E2-8D35-9039220EB48F}" type="pres">
      <dgm:prSet presAssocID="{8F6E3F69-26FB-4FF7-8196-CBB9B439EEB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BDA40A-6654-4781-9632-F5822BAF2429}" type="pres">
      <dgm:prSet presAssocID="{8F6E3F69-26FB-4FF7-8196-CBB9B439EEB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635D84-71BC-47BD-8453-8DB862E0C3E3}" type="pres">
      <dgm:prSet presAssocID="{8F6E3F69-26FB-4FF7-8196-CBB9B439EEB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DD79F9-69F7-47BE-9E95-B15E9455BE74}" type="pres">
      <dgm:prSet presAssocID="{8F6E3F69-26FB-4FF7-8196-CBB9B439EEB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238DDB-C2CB-44E3-9ED6-74588F33BC99}" type="pres">
      <dgm:prSet presAssocID="{8F6E3F69-26FB-4FF7-8196-CBB9B439EEB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F90D88-FBC8-4613-98D6-A3AF0762E8D8}" type="pres">
      <dgm:prSet presAssocID="{8F6E3F69-26FB-4FF7-8196-CBB9B439EEB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76899A-160F-403D-9EBF-71624E490211}" type="pres">
      <dgm:prSet presAssocID="{8F6E3F69-26FB-4FF7-8196-CBB9B439EEB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F8896E-6333-482F-AB50-7E397657A5D5}" type="pres">
      <dgm:prSet presAssocID="{8F6E3F69-26FB-4FF7-8196-CBB9B439EEB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FF67F3-2EE1-4893-8709-0EFFD2B372C3}" type="pres">
      <dgm:prSet presAssocID="{8F6E3F69-26FB-4FF7-8196-CBB9B439EEB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EDEE50-5F04-4252-8B3B-B54CA1E5F9FE}" type="pres">
      <dgm:prSet presAssocID="{8F6E3F69-26FB-4FF7-8196-CBB9B439EEB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4D16A2-62C9-4517-A3DA-6A6292CE28FD}" type="pres">
      <dgm:prSet presAssocID="{8F6E3F69-26FB-4FF7-8196-CBB9B439EEB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BD0A35-7B52-4EE5-A8C3-8956ABD6A8BB}" type="pres">
      <dgm:prSet presAssocID="{8F6E3F69-26FB-4FF7-8196-CBB9B439EEB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4FCD1A8-8D56-47D5-8433-53D427300173}" type="presOf" srcId="{CAFDE824-BF04-4C45-8334-3EA3476699D1}" destId="{C9635D84-71BC-47BD-8453-8DB862E0C3E3}" srcOrd="0" destOrd="0" presId="urn:microsoft.com/office/officeart/2005/8/layout/vProcess5"/>
    <dgm:cxn modelId="{12DCF143-67E7-4A9F-9971-A8AAD1471A3A}" srcId="{8F6E3F69-26FB-4FF7-8196-CBB9B439EEB1}" destId="{AEA9305D-7F62-420F-BD06-32760FCDCDBF}" srcOrd="3" destOrd="0" parTransId="{3E390C8F-CCE8-4C96-A6B4-46E6F1C38238}" sibTransId="{DC49014E-E4A4-4E76-BA6C-1D8361287C5D}"/>
    <dgm:cxn modelId="{276256A1-E1F4-4812-B57E-9AF766FC25B0}" type="presOf" srcId="{CAFDE824-BF04-4C45-8334-3EA3476699D1}" destId="{0ABD0A35-7B52-4EE5-A8C3-8956ABD6A8BB}" srcOrd="1" destOrd="0" presId="urn:microsoft.com/office/officeart/2005/8/layout/vProcess5"/>
    <dgm:cxn modelId="{075D5EC1-0DAB-42D8-A949-769D8815C642}" srcId="{8F6E3F69-26FB-4FF7-8196-CBB9B439EEB1}" destId="{98312BCE-13FD-4478-BD9E-E8B213D36FD9}" srcOrd="2" destOrd="0" parTransId="{293F1856-C031-4B96-A270-037B94E081CE}" sibTransId="{83E3F322-3C35-4CA6-8883-D73A51654C1F}"/>
    <dgm:cxn modelId="{108C9677-4046-4EBC-8C79-26BA9B372604}" srcId="{8F6E3F69-26FB-4FF7-8196-CBB9B439EEB1}" destId="{709C585A-0594-4840-AEE8-8772FE836A7B}" srcOrd="0" destOrd="0" parTransId="{D92E92BF-7359-4966-9A60-F25BCA72AF76}" sibTransId="{927B6DCF-23A3-450C-B006-619CC72A352E}"/>
    <dgm:cxn modelId="{2A7B0FFD-30BC-44B9-AD3E-29E0ABE9505F}" type="presOf" srcId="{F8C0115D-DADE-41EC-8704-051822CCCE6E}" destId="{588682EB-F5F5-41B0-AC3E-1377E2E493B6}" srcOrd="0" destOrd="0" presId="urn:microsoft.com/office/officeart/2005/8/layout/vProcess5"/>
    <dgm:cxn modelId="{108227B6-FB3D-44E5-9970-B3D23687CF2B}" type="presOf" srcId="{AEA9305D-7F62-420F-BD06-32760FCDCDBF}" destId="{3DBDA40A-6654-4781-9632-F5822BAF2429}" srcOrd="0" destOrd="0" presId="urn:microsoft.com/office/officeart/2005/8/layout/vProcess5"/>
    <dgm:cxn modelId="{0BAEB01C-C76A-445B-8614-C5AB4896FCC8}" type="presOf" srcId="{4D8941E9-F47D-4BE3-8651-3386C237545E}" destId="{2E238DDB-C2CB-44E3-9ED6-74588F33BC99}" srcOrd="0" destOrd="0" presId="urn:microsoft.com/office/officeart/2005/8/layout/vProcess5"/>
    <dgm:cxn modelId="{6A7AB348-BD9A-47B0-A13E-C275E4679756}" type="presOf" srcId="{98312BCE-13FD-4478-BD9E-E8B213D36FD9}" destId="{83537027-006B-43E2-8D35-9039220EB48F}" srcOrd="0" destOrd="0" presId="urn:microsoft.com/office/officeart/2005/8/layout/vProcess5"/>
    <dgm:cxn modelId="{16CA0F8C-B7DC-457D-97C8-EFE77411905C}" type="presOf" srcId="{927B6DCF-23A3-450C-B006-619CC72A352E}" destId="{56DD79F9-69F7-47BE-9E95-B15E9455BE74}" srcOrd="0" destOrd="0" presId="urn:microsoft.com/office/officeart/2005/8/layout/vProcess5"/>
    <dgm:cxn modelId="{2C11EA1F-5DE3-4BAE-B566-5393F38C5804}" type="presOf" srcId="{F8C0115D-DADE-41EC-8704-051822CCCE6E}" destId="{4DFF67F3-2EE1-4893-8709-0EFFD2B372C3}" srcOrd="1" destOrd="0" presId="urn:microsoft.com/office/officeart/2005/8/layout/vProcess5"/>
    <dgm:cxn modelId="{8A6CDB73-E7A7-4555-9546-629C45AD498C}" type="presOf" srcId="{709C585A-0594-4840-AEE8-8772FE836A7B}" destId="{1BF8896E-6333-482F-AB50-7E397657A5D5}" srcOrd="1" destOrd="0" presId="urn:microsoft.com/office/officeart/2005/8/layout/vProcess5"/>
    <dgm:cxn modelId="{C0958C02-788C-4C87-B2DE-485E9517BAA6}" srcId="{8F6E3F69-26FB-4FF7-8196-CBB9B439EEB1}" destId="{F8C0115D-DADE-41EC-8704-051822CCCE6E}" srcOrd="1" destOrd="0" parTransId="{D9932DD7-AD90-4345-81B1-E860918B97A4}" sibTransId="{4D8941E9-F47D-4BE3-8651-3386C237545E}"/>
    <dgm:cxn modelId="{D3601407-F044-43DE-A5C9-848FE1573ECD}" srcId="{8F6E3F69-26FB-4FF7-8196-CBB9B439EEB1}" destId="{CAFDE824-BF04-4C45-8334-3EA3476699D1}" srcOrd="4" destOrd="0" parTransId="{9624C3A2-72FB-4443-BBC1-D488CA6126A7}" sibTransId="{C590AF86-7EA1-4D74-8A15-B25D0D92BB29}"/>
    <dgm:cxn modelId="{55C2283E-8011-4BC5-B633-F39FD458815D}" type="presOf" srcId="{98312BCE-13FD-4478-BD9E-E8B213D36FD9}" destId="{0FEDEE50-5F04-4252-8B3B-B54CA1E5F9FE}" srcOrd="1" destOrd="0" presId="urn:microsoft.com/office/officeart/2005/8/layout/vProcess5"/>
    <dgm:cxn modelId="{B4B01A48-BA9A-4496-8BEF-1F03AFE01BF1}" type="presOf" srcId="{DC49014E-E4A4-4E76-BA6C-1D8361287C5D}" destId="{FF76899A-160F-403D-9EBF-71624E490211}" srcOrd="0" destOrd="0" presId="urn:microsoft.com/office/officeart/2005/8/layout/vProcess5"/>
    <dgm:cxn modelId="{0A4B45A4-A963-4970-A76E-CA307F639E27}" type="presOf" srcId="{AEA9305D-7F62-420F-BD06-32760FCDCDBF}" destId="{6E4D16A2-62C9-4517-A3DA-6A6292CE28FD}" srcOrd="1" destOrd="0" presId="urn:microsoft.com/office/officeart/2005/8/layout/vProcess5"/>
    <dgm:cxn modelId="{C5830086-A4C8-4C96-B3B6-08760EAB5261}" type="presOf" srcId="{8F6E3F69-26FB-4FF7-8196-CBB9B439EEB1}" destId="{05E86330-AD16-4B3B-947D-94068F624F64}" srcOrd="0" destOrd="0" presId="urn:microsoft.com/office/officeart/2005/8/layout/vProcess5"/>
    <dgm:cxn modelId="{44C524CC-7BC3-424E-A953-318F432298D6}" type="presOf" srcId="{83E3F322-3C35-4CA6-8883-D73A51654C1F}" destId="{C1F90D88-FBC8-4613-98D6-A3AF0762E8D8}" srcOrd="0" destOrd="0" presId="urn:microsoft.com/office/officeart/2005/8/layout/vProcess5"/>
    <dgm:cxn modelId="{6DB6B7F2-4BF5-485B-AEE8-74223E532806}" type="presOf" srcId="{709C585A-0594-4840-AEE8-8772FE836A7B}" destId="{91C011E7-BE30-4F96-9FAA-ED9ABFEC06D6}" srcOrd="0" destOrd="0" presId="urn:microsoft.com/office/officeart/2005/8/layout/vProcess5"/>
    <dgm:cxn modelId="{CBD995A0-9221-478C-815C-7BD74DA89414}" type="presParOf" srcId="{05E86330-AD16-4B3B-947D-94068F624F64}" destId="{4C856B31-00B1-4196-8A4D-B121D08E5C93}" srcOrd="0" destOrd="0" presId="urn:microsoft.com/office/officeart/2005/8/layout/vProcess5"/>
    <dgm:cxn modelId="{FD629FB9-3FD9-4287-94DE-4283E6B2E6E4}" type="presParOf" srcId="{05E86330-AD16-4B3B-947D-94068F624F64}" destId="{91C011E7-BE30-4F96-9FAA-ED9ABFEC06D6}" srcOrd="1" destOrd="0" presId="urn:microsoft.com/office/officeart/2005/8/layout/vProcess5"/>
    <dgm:cxn modelId="{26194F95-0AEF-4577-B1B7-1DF21ADD84B7}" type="presParOf" srcId="{05E86330-AD16-4B3B-947D-94068F624F64}" destId="{588682EB-F5F5-41B0-AC3E-1377E2E493B6}" srcOrd="2" destOrd="0" presId="urn:microsoft.com/office/officeart/2005/8/layout/vProcess5"/>
    <dgm:cxn modelId="{8AD9CF9C-4B04-44F6-84C2-3C405B12CEFC}" type="presParOf" srcId="{05E86330-AD16-4B3B-947D-94068F624F64}" destId="{83537027-006B-43E2-8D35-9039220EB48F}" srcOrd="3" destOrd="0" presId="urn:microsoft.com/office/officeart/2005/8/layout/vProcess5"/>
    <dgm:cxn modelId="{A48D5623-1A89-464B-9FA2-30069E674D83}" type="presParOf" srcId="{05E86330-AD16-4B3B-947D-94068F624F64}" destId="{3DBDA40A-6654-4781-9632-F5822BAF2429}" srcOrd="4" destOrd="0" presId="urn:microsoft.com/office/officeart/2005/8/layout/vProcess5"/>
    <dgm:cxn modelId="{2574C365-EE0B-459D-A6DA-873A2A9D542D}" type="presParOf" srcId="{05E86330-AD16-4B3B-947D-94068F624F64}" destId="{C9635D84-71BC-47BD-8453-8DB862E0C3E3}" srcOrd="5" destOrd="0" presId="urn:microsoft.com/office/officeart/2005/8/layout/vProcess5"/>
    <dgm:cxn modelId="{735BA056-A7D0-47AE-B2CB-399F4551592D}" type="presParOf" srcId="{05E86330-AD16-4B3B-947D-94068F624F64}" destId="{56DD79F9-69F7-47BE-9E95-B15E9455BE74}" srcOrd="6" destOrd="0" presId="urn:microsoft.com/office/officeart/2005/8/layout/vProcess5"/>
    <dgm:cxn modelId="{69D8395C-D4EA-4903-8604-31D35F879D6E}" type="presParOf" srcId="{05E86330-AD16-4B3B-947D-94068F624F64}" destId="{2E238DDB-C2CB-44E3-9ED6-74588F33BC99}" srcOrd="7" destOrd="0" presId="urn:microsoft.com/office/officeart/2005/8/layout/vProcess5"/>
    <dgm:cxn modelId="{37232210-9C4D-4BC3-9ED6-82EEB64AB6E9}" type="presParOf" srcId="{05E86330-AD16-4B3B-947D-94068F624F64}" destId="{C1F90D88-FBC8-4613-98D6-A3AF0762E8D8}" srcOrd="8" destOrd="0" presId="urn:microsoft.com/office/officeart/2005/8/layout/vProcess5"/>
    <dgm:cxn modelId="{8D266750-DFA5-46BA-80D7-D980F2D068E9}" type="presParOf" srcId="{05E86330-AD16-4B3B-947D-94068F624F64}" destId="{FF76899A-160F-403D-9EBF-71624E490211}" srcOrd="9" destOrd="0" presId="urn:microsoft.com/office/officeart/2005/8/layout/vProcess5"/>
    <dgm:cxn modelId="{30DB452B-995E-46F1-A8D4-3B8EAD387B7C}" type="presParOf" srcId="{05E86330-AD16-4B3B-947D-94068F624F64}" destId="{1BF8896E-6333-482F-AB50-7E397657A5D5}" srcOrd="10" destOrd="0" presId="urn:microsoft.com/office/officeart/2005/8/layout/vProcess5"/>
    <dgm:cxn modelId="{CBCA89EE-B99B-470A-A604-C2D8ED27EB60}" type="presParOf" srcId="{05E86330-AD16-4B3B-947D-94068F624F64}" destId="{4DFF67F3-2EE1-4893-8709-0EFFD2B372C3}" srcOrd="11" destOrd="0" presId="urn:microsoft.com/office/officeart/2005/8/layout/vProcess5"/>
    <dgm:cxn modelId="{9DD4B192-94A6-463B-B2CB-0EC2351CBDC6}" type="presParOf" srcId="{05E86330-AD16-4B3B-947D-94068F624F64}" destId="{0FEDEE50-5F04-4252-8B3B-B54CA1E5F9FE}" srcOrd="12" destOrd="0" presId="urn:microsoft.com/office/officeart/2005/8/layout/vProcess5"/>
    <dgm:cxn modelId="{6584BE65-092D-442B-960C-ACDE5441AF2F}" type="presParOf" srcId="{05E86330-AD16-4B3B-947D-94068F624F64}" destId="{6E4D16A2-62C9-4517-A3DA-6A6292CE28FD}" srcOrd="13" destOrd="0" presId="urn:microsoft.com/office/officeart/2005/8/layout/vProcess5"/>
    <dgm:cxn modelId="{F1D82CBC-AEE5-49D6-B082-B1C30A10E5A2}" type="presParOf" srcId="{05E86330-AD16-4B3B-947D-94068F624F64}" destId="{0ABD0A35-7B52-4EE5-A8C3-8956ABD6A8B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99DAA1-D2CE-4B14-9A24-AA9842C98366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2BCE04-1E07-4CC0-8EC3-C0A1806F2F17}">
      <dgm:prSet/>
      <dgm:spPr/>
      <dgm:t>
        <a:bodyPr/>
        <a:lstStyle/>
        <a:p>
          <a:r>
            <a:rPr lang="hr-HR" dirty="0"/>
            <a:t>Balzamiranje povlaštenih </a:t>
          </a:r>
          <a:endParaRPr lang="en-US" dirty="0"/>
        </a:p>
      </dgm:t>
    </dgm:pt>
    <dgm:pt modelId="{404CC1B3-3E7D-4FE4-9F27-ADFBF12F166F}" type="parTrans" cxnId="{F3BDD447-05C2-47FA-A0A2-6516485CD8D2}">
      <dgm:prSet/>
      <dgm:spPr/>
      <dgm:t>
        <a:bodyPr/>
        <a:lstStyle/>
        <a:p>
          <a:endParaRPr lang="en-US"/>
        </a:p>
      </dgm:t>
    </dgm:pt>
    <dgm:pt modelId="{5AECEDDC-852B-4543-9B80-70C45980490A}" type="sibTrans" cxnId="{F3BDD447-05C2-47FA-A0A2-6516485CD8D2}">
      <dgm:prSet/>
      <dgm:spPr/>
      <dgm:t>
        <a:bodyPr/>
        <a:lstStyle/>
        <a:p>
          <a:endParaRPr lang="en-US"/>
        </a:p>
      </dgm:t>
    </dgm:pt>
    <dgm:pt modelId="{4A267A16-D989-4B72-B355-F69E717FCF17}">
      <dgm:prSet/>
      <dgm:spPr/>
      <dgm:t>
        <a:bodyPr/>
        <a:lstStyle/>
        <a:p>
          <a:r>
            <a:rPr lang="hr-HR" dirty="0"/>
            <a:t>Razvoj medicine</a:t>
          </a:r>
          <a:endParaRPr lang="en-US" dirty="0"/>
        </a:p>
      </dgm:t>
    </dgm:pt>
    <dgm:pt modelId="{4026350B-7F7D-4536-9287-AFDA278AE787}" type="parTrans" cxnId="{E8DEB3CB-DA05-4775-B085-051FEFF9B7C6}">
      <dgm:prSet/>
      <dgm:spPr/>
      <dgm:t>
        <a:bodyPr/>
        <a:lstStyle/>
        <a:p>
          <a:endParaRPr lang="en-US"/>
        </a:p>
      </dgm:t>
    </dgm:pt>
    <dgm:pt modelId="{CA4FB541-E07A-43E2-8EE4-58F2597DEE97}" type="sibTrans" cxnId="{E8DEB3CB-DA05-4775-B085-051FEFF9B7C6}">
      <dgm:prSet/>
      <dgm:spPr/>
      <dgm:t>
        <a:bodyPr/>
        <a:lstStyle/>
        <a:p>
          <a:endParaRPr lang="en-US"/>
        </a:p>
      </dgm:t>
    </dgm:pt>
    <dgm:pt modelId="{8C1BA061-50F5-43D1-A5A8-4710FC27B47B}">
      <dgm:prSet/>
      <dgm:spPr/>
      <dgm:t>
        <a:bodyPr/>
        <a:lstStyle/>
        <a:p>
          <a:r>
            <a:rPr lang="hr-HR" dirty="0"/>
            <a:t>Svećenici poznavali kirurgiju</a:t>
          </a:r>
          <a:endParaRPr lang="en-US" dirty="0"/>
        </a:p>
      </dgm:t>
    </dgm:pt>
    <dgm:pt modelId="{83DDB6A4-CC8B-42D0-A2E0-35C72DB85E99}" type="parTrans" cxnId="{6CBFD33D-1B38-495D-9E30-8CACDE197053}">
      <dgm:prSet/>
      <dgm:spPr/>
      <dgm:t>
        <a:bodyPr/>
        <a:lstStyle/>
        <a:p>
          <a:endParaRPr lang="hr-HR"/>
        </a:p>
      </dgm:t>
    </dgm:pt>
    <dgm:pt modelId="{3BBED3B7-6B61-4738-9A25-6FBB95223E2F}" type="sibTrans" cxnId="{6CBFD33D-1B38-495D-9E30-8CACDE197053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843755C2-B307-4C5B-956C-59D8B6B51AB2}">
      <dgm:prSet/>
      <dgm:spPr/>
      <dgm:t>
        <a:bodyPr/>
        <a:lstStyle/>
        <a:p>
          <a:r>
            <a:rPr lang="hr-HR" dirty="0"/>
            <a:t>Čitanje ritualnih tekstova</a:t>
          </a:r>
          <a:endParaRPr lang="en-US" dirty="0"/>
        </a:p>
      </dgm:t>
    </dgm:pt>
    <dgm:pt modelId="{FDC178DB-BEAE-4C02-91EA-3F93A291377B}" type="parTrans" cxnId="{919992A4-1689-4E57-89BF-5477CB251456}">
      <dgm:prSet/>
      <dgm:spPr/>
      <dgm:t>
        <a:bodyPr/>
        <a:lstStyle/>
        <a:p>
          <a:endParaRPr lang="hr-HR"/>
        </a:p>
      </dgm:t>
    </dgm:pt>
    <dgm:pt modelId="{8B27E199-1DF6-418F-B3D6-FFE0339F8EAF}" type="sibTrans" cxnId="{919992A4-1689-4E57-89BF-5477CB251456}">
      <dgm:prSet/>
      <dgm:spPr/>
      <dgm:t>
        <a:bodyPr/>
        <a:lstStyle/>
        <a:p>
          <a:endParaRPr lang="hr-HR"/>
        </a:p>
      </dgm:t>
    </dgm:pt>
    <dgm:pt modelId="{A0636ABD-F8DC-45C7-84B6-C9581A45A4DA}">
      <dgm:prSet/>
      <dgm:spPr/>
      <dgm:t>
        <a:bodyPr/>
        <a:lstStyle/>
        <a:p>
          <a:r>
            <a:rPr lang="hr-HR" dirty="0"/>
            <a:t>Mumificiranje ukinuli Arapi u VI. stoljeću</a:t>
          </a:r>
          <a:endParaRPr lang="en-US" dirty="0"/>
        </a:p>
      </dgm:t>
    </dgm:pt>
    <dgm:pt modelId="{B9636A70-042C-4512-BFDE-E59F47433B22}" type="parTrans" cxnId="{AD122DA5-ADAF-4249-9B24-4580DFBA4213}">
      <dgm:prSet/>
      <dgm:spPr/>
      <dgm:t>
        <a:bodyPr/>
        <a:lstStyle/>
        <a:p>
          <a:endParaRPr lang="hr-HR"/>
        </a:p>
      </dgm:t>
    </dgm:pt>
    <dgm:pt modelId="{28D5568A-1E16-43C2-B6D6-C32798F5F6BF}" type="sibTrans" cxnId="{AD122DA5-ADAF-4249-9B24-4580DFBA4213}">
      <dgm:prSet/>
      <dgm:spPr/>
      <dgm:t>
        <a:bodyPr/>
        <a:lstStyle/>
        <a:p>
          <a:endParaRPr lang="hr-HR"/>
        </a:p>
      </dgm:t>
    </dgm:pt>
    <dgm:pt modelId="{BF04A1D9-EF5A-4A1B-987C-919A3CA654A4}" type="pres">
      <dgm:prSet presAssocID="{8C99DAA1-D2CE-4B14-9A24-AA9842C983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E3473AE-0BDA-45E1-88B1-266A0B0A909E}" type="pres">
      <dgm:prSet presAssocID="{8C99DAA1-D2CE-4B14-9A24-AA9842C98366}" presName="dummyMaxCanvas" presStyleCnt="0">
        <dgm:presLayoutVars/>
      </dgm:prSet>
      <dgm:spPr/>
    </dgm:pt>
    <dgm:pt modelId="{0653CA38-5F00-4207-AF61-AA6B5CA2A0A5}" type="pres">
      <dgm:prSet presAssocID="{8C99DAA1-D2CE-4B14-9A24-AA9842C9836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869BB5-713E-49CC-BF46-ADD34BF09125}" type="pres">
      <dgm:prSet presAssocID="{8C99DAA1-D2CE-4B14-9A24-AA9842C9836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E4F434-8832-4A0E-8AF5-0458889053C6}" type="pres">
      <dgm:prSet presAssocID="{8C99DAA1-D2CE-4B14-9A24-AA9842C9836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F53BFD-AC8D-4029-AB88-8D97C6D39B97}" type="pres">
      <dgm:prSet presAssocID="{8C99DAA1-D2CE-4B14-9A24-AA9842C9836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36DAAC-BE66-44CF-960B-B4A7EEADA09F}" type="pres">
      <dgm:prSet presAssocID="{8C99DAA1-D2CE-4B14-9A24-AA9842C9836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7D016F-129F-4B72-9F24-735E4B71323E}" type="pres">
      <dgm:prSet presAssocID="{8C99DAA1-D2CE-4B14-9A24-AA9842C9836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E86C96-6E66-466B-9357-3B330B76027B}" type="pres">
      <dgm:prSet presAssocID="{8C99DAA1-D2CE-4B14-9A24-AA9842C9836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F191B4-B40C-40B7-B3EB-DCBBA598070B}" type="pres">
      <dgm:prSet presAssocID="{8C99DAA1-D2CE-4B14-9A24-AA9842C9836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9BC681-F59B-45F8-B4C9-5FC1262DD7D2}" type="pres">
      <dgm:prSet presAssocID="{8C99DAA1-D2CE-4B14-9A24-AA9842C9836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D56C01-93E7-4425-BEB5-FD1B3526EC1B}" type="pres">
      <dgm:prSet presAssocID="{8C99DAA1-D2CE-4B14-9A24-AA9842C9836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DB5FE6-0BBA-4B30-AD2D-B4CC09BF6AF6}" type="pres">
      <dgm:prSet presAssocID="{8C99DAA1-D2CE-4B14-9A24-AA9842C9836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7433FD-5F6B-46FE-B0F7-67BD052BF06E}" type="pres">
      <dgm:prSet presAssocID="{8C99DAA1-D2CE-4B14-9A24-AA9842C9836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46B25D-063E-4D33-A440-9986BF985947}" type="pres">
      <dgm:prSet presAssocID="{8C99DAA1-D2CE-4B14-9A24-AA9842C9836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E2DFB9-0698-4D5D-B202-2B5B51FB490B}" type="pres">
      <dgm:prSet presAssocID="{8C99DAA1-D2CE-4B14-9A24-AA9842C9836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102C5A4-D446-44A9-A2A8-7DAD5F007308}" type="presOf" srcId="{8C1BA061-50F5-43D1-A5A8-4710FC27B47B}" destId="{9D46B25D-063E-4D33-A440-9986BF985947}" srcOrd="1" destOrd="0" presId="urn:microsoft.com/office/officeart/2005/8/layout/vProcess5"/>
    <dgm:cxn modelId="{455CAB03-5C6A-47F0-A4D1-5C30697B29AE}" type="presOf" srcId="{843755C2-B307-4C5B-956C-59D8B6B51AB2}" destId="{0A869BB5-713E-49CC-BF46-ADD34BF09125}" srcOrd="0" destOrd="0" presId="urn:microsoft.com/office/officeart/2005/8/layout/vProcess5"/>
    <dgm:cxn modelId="{E049034F-874F-419A-B627-5282A4E61857}" type="presOf" srcId="{8C99DAA1-D2CE-4B14-9A24-AA9842C98366}" destId="{BF04A1D9-EF5A-4A1B-987C-919A3CA654A4}" srcOrd="0" destOrd="0" presId="urn:microsoft.com/office/officeart/2005/8/layout/vProcess5"/>
    <dgm:cxn modelId="{10B6FAA4-A563-4479-83E1-526E26789731}" type="presOf" srcId="{843755C2-B307-4C5B-956C-59D8B6B51AB2}" destId="{C9DB5FE6-0BBA-4B30-AD2D-B4CC09BF6AF6}" srcOrd="1" destOrd="0" presId="urn:microsoft.com/office/officeart/2005/8/layout/vProcess5"/>
    <dgm:cxn modelId="{F250A205-BCD1-4D79-B630-4C73648D8434}" type="presOf" srcId="{4E2BCE04-1E07-4CC0-8EC3-C0A1806F2F17}" destId="{D5D56C01-93E7-4425-BEB5-FD1B3526EC1B}" srcOrd="1" destOrd="0" presId="urn:microsoft.com/office/officeart/2005/8/layout/vProcess5"/>
    <dgm:cxn modelId="{F3BDD447-05C2-47FA-A0A2-6516485CD8D2}" srcId="{8C99DAA1-D2CE-4B14-9A24-AA9842C98366}" destId="{4E2BCE04-1E07-4CC0-8EC3-C0A1806F2F17}" srcOrd="0" destOrd="0" parTransId="{404CC1B3-3E7D-4FE4-9F27-ADFBF12F166F}" sibTransId="{5AECEDDC-852B-4543-9B80-70C45980490A}"/>
    <dgm:cxn modelId="{7D0F6B21-4022-4CC9-9DCA-C3DB86266EE8}" type="presOf" srcId="{8B27E199-1DF6-418F-B3D6-FFE0339F8EAF}" destId="{D1E86C96-6E66-466B-9357-3B330B76027B}" srcOrd="0" destOrd="0" presId="urn:microsoft.com/office/officeart/2005/8/layout/vProcess5"/>
    <dgm:cxn modelId="{AB73BAEC-EEFF-4567-AE0F-8547F5836709}" type="presOf" srcId="{5AECEDDC-852B-4543-9B80-70C45980490A}" destId="{647D016F-129F-4B72-9F24-735E4B71323E}" srcOrd="0" destOrd="0" presId="urn:microsoft.com/office/officeart/2005/8/layout/vProcess5"/>
    <dgm:cxn modelId="{FB367959-7982-4DE7-A194-200ED45F74F3}" type="presOf" srcId="{A0636ABD-F8DC-45C7-84B6-C9581A45A4DA}" destId="{B37433FD-5F6B-46FE-B0F7-67BD052BF06E}" srcOrd="1" destOrd="0" presId="urn:microsoft.com/office/officeart/2005/8/layout/vProcess5"/>
    <dgm:cxn modelId="{919992A4-1689-4E57-89BF-5477CB251456}" srcId="{8C99DAA1-D2CE-4B14-9A24-AA9842C98366}" destId="{843755C2-B307-4C5B-956C-59D8B6B51AB2}" srcOrd="1" destOrd="0" parTransId="{FDC178DB-BEAE-4C02-91EA-3F93A291377B}" sibTransId="{8B27E199-1DF6-418F-B3D6-FFE0339F8EAF}"/>
    <dgm:cxn modelId="{AD122DA5-ADAF-4249-9B24-4580DFBA4213}" srcId="{8C99DAA1-D2CE-4B14-9A24-AA9842C98366}" destId="{A0636ABD-F8DC-45C7-84B6-C9581A45A4DA}" srcOrd="2" destOrd="0" parTransId="{B9636A70-042C-4512-BFDE-E59F47433B22}" sibTransId="{28D5568A-1E16-43C2-B6D6-C32798F5F6BF}"/>
    <dgm:cxn modelId="{0D7EE7C1-01F6-4732-988E-6A10F68118F7}" type="presOf" srcId="{3BBED3B7-6B61-4738-9A25-6FBB95223E2F}" destId="{C89BC681-F59B-45F8-B4C9-5FC1262DD7D2}" srcOrd="0" destOrd="0" presId="urn:microsoft.com/office/officeart/2005/8/layout/vProcess5"/>
    <dgm:cxn modelId="{A20C0120-D544-42D4-AA2F-9A29FDCF5E60}" type="presOf" srcId="{8C1BA061-50F5-43D1-A5A8-4710FC27B47B}" destId="{4BF53BFD-AC8D-4029-AB88-8D97C6D39B97}" srcOrd="0" destOrd="0" presId="urn:microsoft.com/office/officeart/2005/8/layout/vProcess5"/>
    <dgm:cxn modelId="{E8DEB3CB-DA05-4775-B085-051FEFF9B7C6}" srcId="{8C99DAA1-D2CE-4B14-9A24-AA9842C98366}" destId="{4A267A16-D989-4B72-B355-F69E717FCF17}" srcOrd="4" destOrd="0" parTransId="{4026350B-7F7D-4536-9287-AFDA278AE787}" sibTransId="{CA4FB541-E07A-43E2-8EE4-58F2597DEE97}"/>
    <dgm:cxn modelId="{E5C55271-0946-4DD4-9F3C-5E13E6D3864C}" type="presOf" srcId="{4E2BCE04-1E07-4CC0-8EC3-C0A1806F2F17}" destId="{0653CA38-5F00-4207-AF61-AA6B5CA2A0A5}" srcOrd="0" destOrd="0" presId="urn:microsoft.com/office/officeart/2005/8/layout/vProcess5"/>
    <dgm:cxn modelId="{26C72845-9676-4BC2-9BDC-6FCAA311ED6B}" type="presOf" srcId="{4A267A16-D989-4B72-B355-F69E717FCF17}" destId="{74E2DFB9-0698-4D5D-B202-2B5B51FB490B}" srcOrd="1" destOrd="0" presId="urn:microsoft.com/office/officeart/2005/8/layout/vProcess5"/>
    <dgm:cxn modelId="{ACE75538-0325-486E-81BF-0B4D61515FFA}" type="presOf" srcId="{4A267A16-D989-4B72-B355-F69E717FCF17}" destId="{A636DAAC-BE66-44CF-960B-B4A7EEADA09F}" srcOrd="0" destOrd="0" presId="urn:microsoft.com/office/officeart/2005/8/layout/vProcess5"/>
    <dgm:cxn modelId="{7471E744-A854-418C-9EC7-F0B66097A8FB}" type="presOf" srcId="{28D5568A-1E16-43C2-B6D6-C32798F5F6BF}" destId="{46F191B4-B40C-40B7-B3EB-DCBBA598070B}" srcOrd="0" destOrd="0" presId="urn:microsoft.com/office/officeart/2005/8/layout/vProcess5"/>
    <dgm:cxn modelId="{6CBFD33D-1B38-495D-9E30-8CACDE197053}" srcId="{8C99DAA1-D2CE-4B14-9A24-AA9842C98366}" destId="{8C1BA061-50F5-43D1-A5A8-4710FC27B47B}" srcOrd="3" destOrd="0" parTransId="{83DDB6A4-CC8B-42D0-A2E0-35C72DB85E99}" sibTransId="{3BBED3B7-6B61-4738-9A25-6FBB95223E2F}"/>
    <dgm:cxn modelId="{800BDCBA-C8DF-424F-BC41-F26264472FB3}" type="presOf" srcId="{A0636ABD-F8DC-45C7-84B6-C9581A45A4DA}" destId="{B7E4F434-8832-4A0E-8AF5-0458889053C6}" srcOrd="0" destOrd="0" presId="urn:microsoft.com/office/officeart/2005/8/layout/vProcess5"/>
    <dgm:cxn modelId="{11AB86DC-0F72-4289-9267-4D1627F7F823}" type="presParOf" srcId="{BF04A1D9-EF5A-4A1B-987C-919A3CA654A4}" destId="{AE3473AE-0BDA-45E1-88B1-266A0B0A909E}" srcOrd="0" destOrd="0" presId="urn:microsoft.com/office/officeart/2005/8/layout/vProcess5"/>
    <dgm:cxn modelId="{3DE67AAF-7DEC-4D8A-91DE-44175EF25A18}" type="presParOf" srcId="{BF04A1D9-EF5A-4A1B-987C-919A3CA654A4}" destId="{0653CA38-5F00-4207-AF61-AA6B5CA2A0A5}" srcOrd="1" destOrd="0" presId="urn:microsoft.com/office/officeart/2005/8/layout/vProcess5"/>
    <dgm:cxn modelId="{82681300-A8AD-43D1-971C-3AFEFEFDC853}" type="presParOf" srcId="{BF04A1D9-EF5A-4A1B-987C-919A3CA654A4}" destId="{0A869BB5-713E-49CC-BF46-ADD34BF09125}" srcOrd="2" destOrd="0" presId="urn:microsoft.com/office/officeart/2005/8/layout/vProcess5"/>
    <dgm:cxn modelId="{AAB74212-B0EA-46EC-B316-B05BDD7ACC3A}" type="presParOf" srcId="{BF04A1D9-EF5A-4A1B-987C-919A3CA654A4}" destId="{B7E4F434-8832-4A0E-8AF5-0458889053C6}" srcOrd="3" destOrd="0" presId="urn:microsoft.com/office/officeart/2005/8/layout/vProcess5"/>
    <dgm:cxn modelId="{BC7BD0E8-BE7D-438E-80A9-F85E31ABDA44}" type="presParOf" srcId="{BF04A1D9-EF5A-4A1B-987C-919A3CA654A4}" destId="{4BF53BFD-AC8D-4029-AB88-8D97C6D39B97}" srcOrd="4" destOrd="0" presId="urn:microsoft.com/office/officeart/2005/8/layout/vProcess5"/>
    <dgm:cxn modelId="{C92B91ED-E075-41ED-9F24-5CAE6DD7CB5A}" type="presParOf" srcId="{BF04A1D9-EF5A-4A1B-987C-919A3CA654A4}" destId="{A636DAAC-BE66-44CF-960B-B4A7EEADA09F}" srcOrd="5" destOrd="0" presId="urn:microsoft.com/office/officeart/2005/8/layout/vProcess5"/>
    <dgm:cxn modelId="{96A7AE69-6118-44FF-BB4A-B76B6E4EF09F}" type="presParOf" srcId="{BF04A1D9-EF5A-4A1B-987C-919A3CA654A4}" destId="{647D016F-129F-4B72-9F24-735E4B71323E}" srcOrd="6" destOrd="0" presId="urn:microsoft.com/office/officeart/2005/8/layout/vProcess5"/>
    <dgm:cxn modelId="{A69CF626-34E1-4133-B25C-307A4F1E8674}" type="presParOf" srcId="{BF04A1D9-EF5A-4A1B-987C-919A3CA654A4}" destId="{D1E86C96-6E66-466B-9357-3B330B76027B}" srcOrd="7" destOrd="0" presId="urn:microsoft.com/office/officeart/2005/8/layout/vProcess5"/>
    <dgm:cxn modelId="{66223A66-70E9-404E-8A43-C5BED7298576}" type="presParOf" srcId="{BF04A1D9-EF5A-4A1B-987C-919A3CA654A4}" destId="{46F191B4-B40C-40B7-B3EB-DCBBA598070B}" srcOrd="8" destOrd="0" presId="urn:microsoft.com/office/officeart/2005/8/layout/vProcess5"/>
    <dgm:cxn modelId="{C8BCFB2A-3C58-4D18-A468-85E715D38F09}" type="presParOf" srcId="{BF04A1D9-EF5A-4A1B-987C-919A3CA654A4}" destId="{C89BC681-F59B-45F8-B4C9-5FC1262DD7D2}" srcOrd="9" destOrd="0" presId="urn:microsoft.com/office/officeart/2005/8/layout/vProcess5"/>
    <dgm:cxn modelId="{2BD4D568-C1FA-4E2E-8B40-5024EE2C6B86}" type="presParOf" srcId="{BF04A1D9-EF5A-4A1B-987C-919A3CA654A4}" destId="{D5D56C01-93E7-4425-BEB5-FD1B3526EC1B}" srcOrd="10" destOrd="0" presId="urn:microsoft.com/office/officeart/2005/8/layout/vProcess5"/>
    <dgm:cxn modelId="{8D4D335C-CBA1-47FD-8534-F06A926912F1}" type="presParOf" srcId="{BF04A1D9-EF5A-4A1B-987C-919A3CA654A4}" destId="{C9DB5FE6-0BBA-4B30-AD2D-B4CC09BF6AF6}" srcOrd="11" destOrd="0" presId="urn:microsoft.com/office/officeart/2005/8/layout/vProcess5"/>
    <dgm:cxn modelId="{369318BD-1513-4630-9404-55A576C6AD13}" type="presParOf" srcId="{BF04A1D9-EF5A-4A1B-987C-919A3CA654A4}" destId="{B37433FD-5F6B-46FE-B0F7-67BD052BF06E}" srcOrd="12" destOrd="0" presId="urn:microsoft.com/office/officeart/2005/8/layout/vProcess5"/>
    <dgm:cxn modelId="{87230885-5CE7-4057-A4F4-1B43C3967CBB}" type="presParOf" srcId="{BF04A1D9-EF5A-4A1B-987C-919A3CA654A4}" destId="{9D46B25D-063E-4D33-A440-9986BF985947}" srcOrd="13" destOrd="0" presId="urn:microsoft.com/office/officeart/2005/8/layout/vProcess5"/>
    <dgm:cxn modelId="{A345945F-33C8-41B6-B757-23A3A7C4F964}" type="presParOf" srcId="{BF04A1D9-EF5A-4A1B-987C-919A3CA654A4}" destId="{74E2DFB9-0698-4D5D-B202-2B5B51FB490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90E88D-334C-4BA4-99D1-569AC076C6D0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EDD6CC-C412-4519-952A-D0B7B271D4A2}">
      <dgm:prSet/>
      <dgm:spPr/>
      <dgm:t>
        <a:bodyPr/>
        <a:lstStyle/>
        <a:p>
          <a:r>
            <a:rPr lang="hr-HR"/>
            <a:t>Kult faraona, živo božanstvo</a:t>
          </a:r>
          <a:endParaRPr lang="en-US"/>
        </a:p>
      </dgm:t>
    </dgm:pt>
    <dgm:pt modelId="{BC1AD609-C9D1-446F-99DC-12C747DE8B3F}" type="parTrans" cxnId="{97757E92-9143-4B56-9898-5D7BE10FEBBB}">
      <dgm:prSet/>
      <dgm:spPr/>
      <dgm:t>
        <a:bodyPr/>
        <a:lstStyle/>
        <a:p>
          <a:endParaRPr lang="en-US"/>
        </a:p>
      </dgm:t>
    </dgm:pt>
    <dgm:pt modelId="{4C57A4EE-D7C1-48CE-9233-6164448BF0E4}" type="sibTrans" cxnId="{97757E92-9143-4B56-9898-5D7BE10FEBBB}">
      <dgm:prSet/>
      <dgm:spPr/>
      <dgm:t>
        <a:bodyPr/>
        <a:lstStyle/>
        <a:p>
          <a:endParaRPr lang="en-US"/>
        </a:p>
      </dgm:t>
    </dgm:pt>
    <dgm:pt modelId="{C6E7E9F8-FAA6-4861-B4B6-92B85535FDE9}">
      <dgm:prSet/>
      <dgm:spPr/>
      <dgm:t>
        <a:bodyPr/>
        <a:lstStyle/>
        <a:p>
          <a:r>
            <a:rPr lang="hr-HR"/>
            <a:t>Sin boga Sunca Ra i nasljednik boga Horusa</a:t>
          </a:r>
          <a:endParaRPr lang="en-US"/>
        </a:p>
      </dgm:t>
    </dgm:pt>
    <dgm:pt modelId="{CE05149E-D966-4030-9499-0B8DFF9A55BA}" type="parTrans" cxnId="{7065594E-C362-4483-B043-B6EC958B45F6}">
      <dgm:prSet/>
      <dgm:spPr/>
      <dgm:t>
        <a:bodyPr/>
        <a:lstStyle/>
        <a:p>
          <a:endParaRPr lang="en-US"/>
        </a:p>
      </dgm:t>
    </dgm:pt>
    <dgm:pt modelId="{CCDE4AB5-9E79-4543-8176-047257336506}" type="sibTrans" cxnId="{7065594E-C362-4483-B043-B6EC958B45F6}">
      <dgm:prSet/>
      <dgm:spPr/>
      <dgm:t>
        <a:bodyPr/>
        <a:lstStyle/>
        <a:p>
          <a:endParaRPr lang="en-US"/>
        </a:p>
      </dgm:t>
    </dgm:pt>
    <dgm:pt modelId="{7073BC68-8443-432E-A21C-A4C0768115B1}">
      <dgm:prSet/>
      <dgm:spPr/>
      <dgm:t>
        <a:bodyPr/>
        <a:lstStyle/>
        <a:p>
          <a:r>
            <a:rPr lang="hr-HR" dirty="0"/>
            <a:t>Čuvanje tijela za zagrobni novi život</a:t>
          </a:r>
          <a:endParaRPr lang="en-US" dirty="0"/>
        </a:p>
      </dgm:t>
    </dgm:pt>
    <dgm:pt modelId="{AD8642ED-000B-4417-AD7F-14E8F4D16FF1}" type="parTrans" cxnId="{226E39AA-2B34-4150-9394-F78A03C2631D}">
      <dgm:prSet/>
      <dgm:spPr/>
      <dgm:t>
        <a:bodyPr/>
        <a:lstStyle/>
        <a:p>
          <a:endParaRPr lang="en-US"/>
        </a:p>
      </dgm:t>
    </dgm:pt>
    <dgm:pt modelId="{37BE8425-B833-42EF-BBA0-210B36E7EAC2}" type="sibTrans" cxnId="{226E39AA-2B34-4150-9394-F78A03C2631D}">
      <dgm:prSet/>
      <dgm:spPr/>
      <dgm:t>
        <a:bodyPr/>
        <a:lstStyle/>
        <a:p>
          <a:endParaRPr lang="en-US"/>
        </a:p>
      </dgm:t>
    </dgm:pt>
    <dgm:pt modelId="{573BD64C-6CCE-4951-BF59-D29A39C76B70}">
      <dgm:prSet/>
      <dgm:spPr/>
      <dgm:t>
        <a:bodyPr/>
        <a:lstStyle/>
        <a:p>
          <a:r>
            <a:rPr lang="hr-HR" dirty="0" err="1"/>
            <a:t>Mastabe</a:t>
          </a:r>
          <a:r>
            <a:rPr lang="hr-HR" dirty="0"/>
            <a:t>, jednostavne kamene pravokutne grobnice</a:t>
          </a:r>
          <a:endParaRPr lang="en-US" dirty="0"/>
        </a:p>
      </dgm:t>
    </dgm:pt>
    <dgm:pt modelId="{6243951B-5615-48AB-BB35-BA4740DD3D86}" type="parTrans" cxnId="{415A8BD9-61FC-4622-BF00-A757A0F4316B}">
      <dgm:prSet/>
      <dgm:spPr/>
      <dgm:t>
        <a:bodyPr/>
        <a:lstStyle/>
        <a:p>
          <a:endParaRPr lang="hr-HR"/>
        </a:p>
      </dgm:t>
    </dgm:pt>
    <dgm:pt modelId="{B748FB14-5B0A-435D-9AA0-2994EAB05904}" type="sibTrans" cxnId="{415A8BD9-61FC-4622-BF00-A757A0F4316B}">
      <dgm:prSet/>
      <dgm:spPr/>
      <dgm:t>
        <a:bodyPr/>
        <a:lstStyle/>
        <a:p>
          <a:endParaRPr lang="hr-HR"/>
        </a:p>
      </dgm:t>
    </dgm:pt>
    <dgm:pt modelId="{0C84F115-5C92-478D-8D9D-70B354BD2E9F}">
      <dgm:prSet/>
      <dgm:spPr/>
      <dgm:t>
        <a:bodyPr/>
        <a:lstStyle/>
        <a:p>
          <a:r>
            <a:rPr lang="hr-HR" dirty="0"/>
            <a:t>Nastanak piramida</a:t>
          </a:r>
          <a:endParaRPr lang="en-US" dirty="0"/>
        </a:p>
      </dgm:t>
    </dgm:pt>
    <dgm:pt modelId="{97D7A6FF-7970-4B12-A234-A7EA74E95929}" type="parTrans" cxnId="{4D3A8EDB-D151-47D4-BD65-8867DBA727E2}">
      <dgm:prSet/>
      <dgm:spPr/>
      <dgm:t>
        <a:bodyPr/>
        <a:lstStyle/>
        <a:p>
          <a:endParaRPr lang="hr-HR"/>
        </a:p>
      </dgm:t>
    </dgm:pt>
    <dgm:pt modelId="{099830ED-510E-46D3-B65C-C81C1F89E8D3}" type="sibTrans" cxnId="{4D3A8EDB-D151-47D4-BD65-8867DBA727E2}">
      <dgm:prSet/>
      <dgm:spPr/>
      <dgm:t>
        <a:bodyPr/>
        <a:lstStyle/>
        <a:p>
          <a:endParaRPr lang="hr-HR"/>
        </a:p>
      </dgm:t>
    </dgm:pt>
    <dgm:pt modelId="{63EA5634-14F6-48A9-8115-817ABAC149DD}" type="pres">
      <dgm:prSet presAssocID="{0890E88D-334C-4BA4-99D1-569AC076C6D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E1ABEB4-4D88-4829-9BC9-072505BC0429}" type="pres">
      <dgm:prSet presAssocID="{0890E88D-334C-4BA4-99D1-569AC076C6D0}" presName="dummyMaxCanvas" presStyleCnt="0">
        <dgm:presLayoutVars/>
      </dgm:prSet>
      <dgm:spPr/>
    </dgm:pt>
    <dgm:pt modelId="{107E324B-7010-48F0-BDAF-F01605CBAECF}" type="pres">
      <dgm:prSet presAssocID="{0890E88D-334C-4BA4-99D1-569AC076C6D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F3AB3E-7A79-470B-B2D3-CBFA48BE6A80}" type="pres">
      <dgm:prSet presAssocID="{0890E88D-334C-4BA4-99D1-569AC076C6D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8A8303-5F79-41A9-A538-61D1E0FBB478}" type="pres">
      <dgm:prSet presAssocID="{0890E88D-334C-4BA4-99D1-569AC076C6D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3FBE77-4F29-4D2C-82AB-BF25BD151E8E}" type="pres">
      <dgm:prSet presAssocID="{0890E88D-334C-4BA4-99D1-569AC076C6D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6D03B7-F7D0-4CA2-A847-F38F272FBF53}" type="pres">
      <dgm:prSet presAssocID="{0890E88D-334C-4BA4-99D1-569AC076C6D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25817F-A200-4B70-BAC8-59ABBF989BE1}" type="pres">
      <dgm:prSet presAssocID="{0890E88D-334C-4BA4-99D1-569AC076C6D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67C638-BA1F-49C6-A1D5-D00D050105A4}" type="pres">
      <dgm:prSet presAssocID="{0890E88D-334C-4BA4-99D1-569AC076C6D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BB27DB-1CC1-421F-AD47-818F91D45F15}" type="pres">
      <dgm:prSet presAssocID="{0890E88D-334C-4BA4-99D1-569AC076C6D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00DDFD-55F0-4A83-8BC5-EC4892D821B3}" type="pres">
      <dgm:prSet presAssocID="{0890E88D-334C-4BA4-99D1-569AC076C6D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24E8E6-5616-491D-810D-017DCC3D04B7}" type="pres">
      <dgm:prSet presAssocID="{0890E88D-334C-4BA4-99D1-569AC076C6D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81B754-7709-4904-8C8B-F0246BFB8AE7}" type="pres">
      <dgm:prSet presAssocID="{0890E88D-334C-4BA4-99D1-569AC076C6D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71BECE-214B-499F-86E9-60977016FFC1}" type="pres">
      <dgm:prSet presAssocID="{0890E88D-334C-4BA4-99D1-569AC076C6D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4171D0-D1C8-4DA4-ABC1-4951CE535D73}" type="pres">
      <dgm:prSet presAssocID="{0890E88D-334C-4BA4-99D1-569AC076C6D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238400-9212-47DD-91E5-1B643AFEFF48}" type="pres">
      <dgm:prSet presAssocID="{0890E88D-334C-4BA4-99D1-569AC076C6D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881C73E-459A-4E48-B3F7-805F89B08EA4}" type="presOf" srcId="{7073BC68-8443-432E-A21C-A4C0768115B1}" destId="{6C71BECE-214B-499F-86E9-60977016FFC1}" srcOrd="1" destOrd="0" presId="urn:microsoft.com/office/officeart/2005/8/layout/vProcess5"/>
    <dgm:cxn modelId="{163C35FD-B4AD-41A9-8B14-07769B8CC9D9}" type="presOf" srcId="{B7EDD6CC-C412-4519-952A-D0B7B271D4A2}" destId="{FF24E8E6-5616-491D-810D-017DCC3D04B7}" srcOrd="1" destOrd="0" presId="urn:microsoft.com/office/officeart/2005/8/layout/vProcess5"/>
    <dgm:cxn modelId="{415A8BD9-61FC-4622-BF00-A757A0F4316B}" srcId="{0890E88D-334C-4BA4-99D1-569AC076C6D0}" destId="{573BD64C-6CCE-4951-BF59-D29A39C76B70}" srcOrd="3" destOrd="0" parTransId="{6243951B-5615-48AB-BB35-BA4740DD3D86}" sibTransId="{B748FB14-5B0A-435D-9AA0-2994EAB05904}"/>
    <dgm:cxn modelId="{F7858524-2EFA-4645-A011-45E555052A1E}" type="presOf" srcId="{B7EDD6CC-C412-4519-952A-D0B7B271D4A2}" destId="{107E324B-7010-48F0-BDAF-F01605CBAECF}" srcOrd="0" destOrd="0" presId="urn:microsoft.com/office/officeart/2005/8/layout/vProcess5"/>
    <dgm:cxn modelId="{444F0AE2-C42E-423E-BDF1-A17C53E58ACB}" type="presOf" srcId="{CCDE4AB5-9E79-4543-8176-047257336506}" destId="{E067C638-BA1F-49C6-A1D5-D00D050105A4}" srcOrd="0" destOrd="0" presId="urn:microsoft.com/office/officeart/2005/8/layout/vProcess5"/>
    <dgm:cxn modelId="{5B152444-A206-4934-9841-5DA4D4A948B9}" type="presOf" srcId="{573BD64C-6CCE-4951-BF59-D29A39C76B70}" destId="{933FBE77-4F29-4D2C-82AB-BF25BD151E8E}" srcOrd="0" destOrd="0" presId="urn:microsoft.com/office/officeart/2005/8/layout/vProcess5"/>
    <dgm:cxn modelId="{CB4184DB-1D6A-48D5-84A3-D46562CD6FD8}" type="presOf" srcId="{0C84F115-5C92-478D-8D9D-70B354BD2E9F}" destId="{936D03B7-F7D0-4CA2-A847-F38F272FBF53}" srcOrd="0" destOrd="0" presId="urn:microsoft.com/office/officeart/2005/8/layout/vProcess5"/>
    <dgm:cxn modelId="{C1E6AB88-9C30-4D7A-BC6B-E3B16F2BC194}" type="presOf" srcId="{B748FB14-5B0A-435D-9AA0-2994EAB05904}" destId="{B900DDFD-55F0-4A83-8BC5-EC4892D821B3}" srcOrd="0" destOrd="0" presId="urn:microsoft.com/office/officeart/2005/8/layout/vProcess5"/>
    <dgm:cxn modelId="{4D3A8EDB-D151-47D4-BD65-8867DBA727E2}" srcId="{0890E88D-334C-4BA4-99D1-569AC076C6D0}" destId="{0C84F115-5C92-478D-8D9D-70B354BD2E9F}" srcOrd="4" destOrd="0" parTransId="{97D7A6FF-7970-4B12-A234-A7EA74E95929}" sibTransId="{099830ED-510E-46D3-B65C-C81C1F89E8D3}"/>
    <dgm:cxn modelId="{2E7B80DA-DC2F-4EF7-99F0-187E59A131CE}" type="presOf" srcId="{C6E7E9F8-FAA6-4861-B4B6-92B85535FDE9}" destId="{41F3AB3E-7A79-470B-B2D3-CBFA48BE6A80}" srcOrd="0" destOrd="0" presId="urn:microsoft.com/office/officeart/2005/8/layout/vProcess5"/>
    <dgm:cxn modelId="{AFF72786-F466-427B-8D96-434A95BC12E6}" type="presOf" srcId="{573BD64C-6CCE-4951-BF59-D29A39C76B70}" destId="{264171D0-D1C8-4DA4-ABC1-4951CE535D73}" srcOrd="1" destOrd="0" presId="urn:microsoft.com/office/officeart/2005/8/layout/vProcess5"/>
    <dgm:cxn modelId="{50D199D8-1B62-40E4-AD54-8E064C1E192E}" type="presOf" srcId="{7073BC68-8443-432E-A21C-A4C0768115B1}" destId="{678A8303-5F79-41A9-A538-61D1E0FBB478}" srcOrd="0" destOrd="0" presId="urn:microsoft.com/office/officeart/2005/8/layout/vProcess5"/>
    <dgm:cxn modelId="{97757E92-9143-4B56-9898-5D7BE10FEBBB}" srcId="{0890E88D-334C-4BA4-99D1-569AC076C6D0}" destId="{B7EDD6CC-C412-4519-952A-D0B7B271D4A2}" srcOrd="0" destOrd="0" parTransId="{BC1AD609-C9D1-446F-99DC-12C747DE8B3F}" sibTransId="{4C57A4EE-D7C1-48CE-9233-6164448BF0E4}"/>
    <dgm:cxn modelId="{226E39AA-2B34-4150-9394-F78A03C2631D}" srcId="{0890E88D-334C-4BA4-99D1-569AC076C6D0}" destId="{7073BC68-8443-432E-A21C-A4C0768115B1}" srcOrd="2" destOrd="0" parTransId="{AD8642ED-000B-4417-AD7F-14E8F4D16FF1}" sibTransId="{37BE8425-B833-42EF-BBA0-210B36E7EAC2}"/>
    <dgm:cxn modelId="{7065594E-C362-4483-B043-B6EC958B45F6}" srcId="{0890E88D-334C-4BA4-99D1-569AC076C6D0}" destId="{C6E7E9F8-FAA6-4861-B4B6-92B85535FDE9}" srcOrd="1" destOrd="0" parTransId="{CE05149E-D966-4030-9499-0B8DFF9A55BA}" sibTransId="{CCDE4AB5-9E79-4543-8176-047257336506}"/>
    <dgm:cxn modelId="{311993ED-D550-4652-A787-FA7E2FE73B0B}" type="presOf" srcId="{C6E7E9F8-FAA6-4861-B4B6-92B85535FDE9}" destId="{A281B754-7709-4904-8C8B-F0246BFB8AE7}" srcOrd="1" destOrd="0" presId="urn:microsoft.com/office/officeart/2005/8/layout/vProcess5"/>
    <dgm:cxn modelId="{48233C6D-0DD8-4142-8ED5-D6462EA6EDD4}" type="presOf" srcId="{37BE8425-B833-42EF-BBA0-210B36E7EAC2}" destId="{A0BB27DB-1CC1-421F-AD47-818F91D45F15}" srcOrd="0" destOrd="0" presId="urn:microsoft.com/office/officeart/2005/8/layout/vProcess5"/>
    <dgm:cxn modelId="{8999252D-8F6D-471F-9A72-F350B3F157B2}" type="presOf" srcId="{0C84F115-5C92-478D-8D9D-70B354BD2E9F}" destId="{C8238400-9212-47DD-91E5-1B643AFEFF48}" srcOrd="1" destOrd="0" presId="urn:microsoft.com/office/officeart/2005/8/layout/vProcess5"/>
    <dgm:cxn modelId="{F8D248D7-BAE2-4BC0-BE01-036E48B1D03C}" type="presOf" srcId="{4C57A4EE-D7C1-48CE-9233-6164448BF0E4}" destId="{CA25817F-A200-4B70-BAC8-59ABBF989BE1}" srcOrd="0" destOrd="0" presId="urn:microsoft.com/office/officeart/2005/8/layout/vProcess5"/>
    <dgm:cxn modelId="{8832366C-1509-4574-8E18-26FC4ECA8A15}" type="presOf" srcId="{0890E88D-334C-4BA4-99D1-569AC076C6D0}" destId="{63EA5634-14F6-48A9-8115-817ABAC149DD}" srcOrd="0" destOrd="0" presId="urn:microsoft.com/office/officeart/2005/8/layout/vProcess5"/>
    <dgm:cxn modelId="{0D591DA1-9580-4DCA-94B7-FAA4FC5B19F5}" type="presParOf" srcId="{63EA5634-14F6-48A9-8115-817ABAC149DD}" destId="{AE1ABEB4-4D88-4829-9BC9-072505BC0429}" srcOrd="0" destOrd="0" presId="urn:microsoft.com/office/officeart/2005/8/layout/vProcess5"/>
    <dgm:cxn modelId="{26CF66BC-6CEF-4342-B8E7-1C3A99FB42D7}" type="presParOf" srcId="{63EA5634-14F6-48A9-8115-817ABAC149DD}" destId="{107E324B-7010-48F0-BDAF-F01605CBAECF}" srcOrd="1" destOrd="0" presId="urn:microsoft.com/office/officeart/2005/8/layout/vProcess5"/>
    <dgm:cxn modelId="{73070A61-EAF8-4AA1-9A8D-2042DC4C0750}" type="presParOf" srcId="{63EA5634-14F6-48A9-8115-817ABAC149DD}" destId="{41F3AB3E-7A79-470B-B2D3-CBFA48BE6A80}" srcOrd="2" destOrd="0" presId="urn:microsoft.com/office/officeart/2005/8/layout/vProcess5"/>
    <dgm:cxn modelId="{895D3A5F-26E1-495F-AF1B-5D96CDBBF4E7}" type="presParOf" srcId="{63EA5634-14F6-48A9-8115-817ABAC149DD}" destId="{678A8303-5F79-41A9-A538-61D1E0FBB478}" srcOrd="3" destOrd="0" presId="urn:microsoft.com/office/officeart/2005/8/layout/vProcess5"/>
    <dgm:cxn modelId="{04C80CE3-911C-4573-9F31-233619CB5AEF}" type="presParOf" srcId="{63EA5634-14F6-48A9-8115-817ABAC149DD}" destId="{933FBE77-4F29-4D2C-82AB-BF25BD151E8E}" srcOrd="4" destOrd="0" presId="urn:microsoft.com/office/officeart/2005/8/layout/vProcess5"/>
    <dgm:cxn modelId="{9BD16FCD-4D0D-482D-BFAC-D5BB918C2E0C}" type="presParOf" srcId="{63EA5634-14F6-48A9-8115-817ABAC149DD}" destId="{936D03B7-F7D0-4CA2-A847-F38F272FBF53}" srcOrd="5" destOrd="0" presId="urn:microsoft.com/office/officeart/2005/8/layout/vProcess5"/>
    <dgm:cxn modelId="{8E3F942B-2CD9-4884-A606-E1AB904DEB6A}" type="presParOf" srcId="{63EA5634-14F6-48A9-8115-817ABAC149DD}" destId="{CA25817F-A200-4B70-BAC8-59ABBF989BE1}" srcOrd="6" destOrd="0" presId="urn:microsoft.com/office/officeart/2005/8/layout/vProcess5"/>
    <dgm:cxn modelId="{FDDCB7CE-BD66-4232-86D3-F2F6491D3CC3}" type="presParOf" srcId="{63EA5634-14F6-48A9-8115-817ABAC149DD}" destId="{E067C638-BA1F-49C6-A1D5-D00D050105A4}" srcOrd="7" destOrd="0" presId="urn:microsoft.com/office/officeart/2005/8/layout/vProcess5"/>
    <dgm:cxn modelId="{B325470B-5BC1-49A4-A6C0-E6110CBD4BC1}" type="presParOf" srcId="{63EA5634-14F6-48A9-8115-817ABAC149DD}" destId="{A0BB27DB-1CC1-421F-AD47-818F91D45F15}" srcOrd="8" destOrd="0" presId="urn:microsoft.com/office/officeart/2005/8/layout/vProcess5"/>
    <dgm:cxn modelId="{8DADBCA1-C4CE-4C04-AC57-A8FC28BEB4EA}" type="presParOf" srcId="{63EA5634-14F6-48A9-8115-817ABAC149DD}" destId="{B900DDFD-55F0-4A83-8BC5-EC4892D821B3}" srcOrd="9" destOrd="0" presId="urn:microsoft.com/office/officeart/2005/8/layout/vProcess5"/>
    <dgm:cxn modelId="{7112049A-72FA-45A9-979B-C92ECB53084C}" type="presParOf" srcId="{63EA5634-14F6-48A9-8115-817ABAC149DD}" destId="{FF24E8E6-5616-491D-810D-017DCC3D04B7}" srcOrd="10" destOrd="0" presId="urn:microsoft.com/office/officeart/2005/8/layout/vProcess5"/>
    <dgm:cxn modelId="{8DE64F5B-0E2D-47D6-83CA-549287755851}" type="presParOf" srcId="{63EA5634-14F6-48A9-8115-817ABAC149DD}" destId="{A281B754-7709-4904-8C8B-F0246BFB8AE7}" srcOrd="11" destOrd="0" presId="urn:microsoft.com/office/officeart/2005/8/layout/vProcess5"/>
    <dgm:cxn modelId="{455CB16D-CEEA-4B59-BE97-BF506F77FC0A}" type="presParOf" srcId="{63EA5634-14F6-48A9-8115-817ABAC149DD}" destId="{6C71BECE-214B-499F-86E9-60977016FFC1}" srcOrd="12" destOrd="0" presId="urn:microsoft.com/office/officeart/2005/8/layout/vProcess5"/>
    <dgm:cxn modelId="{37AEF131-5637-477C-A571-FAD3254BC188}" type="presParOf" srcId="{63EA5634-14F6-48A9-8115-817ABAC149DD}" destId="{264171D0-D1C8-4DA4-ABC1-4951CE535D73}" srcOrd="13" destOrd="0" presId="urn:microsoft.com/office/officeart/2005/8/layout/vProcess5"/>
    <dgm:cxn modelId="{EA7A1D48-255C-4ED7-9CD5-6C9796448A7C}" type="presParOf" srcId="{63EA5634-14F6-48A9-8115-817ABAC149DD}" destId="{C8238400-9212-47DD-91E5-1B643AFEFF4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8D601E-003D-4F31-B8AF-10084A8BB950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EB2E024-9EC3-4B39-A4F9-4F136F5EC6A7}">
      <dgm:prSet custT="1"/>
      <dgm:spPr/>
      <dgm:t>
        <a:bodyPr/>
        <a:lstStyle/>
        <a:p>
          <a:r>
            <a:rPr lang="hr-HR" sz="2000" dirty="0"/>
            <a:t>Najpoznatije građevine starog Egipta</a:t>
          </a:r>
          <a:endParaRPr lang="en-US" sz="2000" dirty="0"/>
        </a:p>
      </dgm:t>
    </dgm:pt>
    <dgm:pt modelId="{29AB754B-9547-4CC7-87D6-B2CE76B6E376}" type="parTrans" cxnId="{9CFC237E-D9A8-4E93-982F-61565D92B50F}">
      <dgm:prSet/>
      <dgm:spPr/>
      <dgm:t>
        <a:bodyPr/>
        <a:lstStyle/>
        <a:p>
          <a:endParaRPr lang="en-US"/>
        </a:p>
      </dgm:t>
    </dgm:pt>
    <dgm:pt modelId="{EB1641BB-FD55-4325-B54E-42E7991094D4}" type="sibTrans" cxnId="{9CFC237E-D9A8-4E93-982F-61565D92B50F}">
      <dgm:prSet/>
      <dgm:spPr/>
      <dgm:t>
        <a:bodyPr/>
        <a:lstStyle/>
        <a:p>
          <a:endParaRPr lang="en-US"/>
        </a:p>
      </dgm:t>
    </dgm:pt>
    <dgm:pt modelId="{80BB329C-A036-4667-9447-E9222B236257}">
      <dgm:prSet custT="1"/>
      <dgm:spPr/>
      <dgm:t>
        <a:bodyPr/>
        <a:lstStyle/>
        <a:p>
          <a:r>
            <a:rPr lang="hr-HR" sz="2000" dirty="0"/>
            <a:t>Grobnice faraona</a:t>
          </a:r>
          <a:endParaRPr lang="en-US" sz="2000" dirty="0"/>
        </a:p>
      </dgm:t>
    </dgm:pt>
    <dgm:pt modelId="{9A2A3EF6-1EAD-41EF-A904-5C0B088F8113}" type="parTrans" cxnId="{6A5DB182-64B2-4D68-B3FB-2BB1400B64BE}">
      <dgm:prSet/>
      <dgm:spPr/>
      <dgm:t>
        <a:bodyPr/>
        <a:lstStyle/>
        <a:p>
          <a:endParaRPr lang="en-US"/>
        </a:p>
      </dgm:t>
    </dgm:pt>
    <dgm:pt modelId="{6BDDA27E-69F7-4674-B454-709B962051AF}" type="sibTrans" cxnId="{6A5DB182-64B2-4D68-B3FB-2BB1400B64BE}">
      <dgm:prSet/>
      <dgm:spPr/>
      <dgm:t>
        <a:bodyPr/>
        <a:lstStyle/>
        <a:p>
          <a:endParaRPr lang="en-US"/>
        </a:p>
      </dgm:t>
    </dgm:pt>
    <dgm:pt modelId="{1ACD45BA-8567-4DC6-8EE7-66B2C36F7C33}">
      <dgm:prSet custT="1"/>
      <dgm:spPr/>
      <dgm:t>
        <a:bodyPr/>
        <a:lstStyle/>
        <a:p>
          <a:r>
            <a:rPr lang="hr-HR" sz="2000" dirty="0"/>
            <a:t>Ukrašavanje i oslikavanje</a:t>
          </a:r>
          <a:endParaRPr lang="en-US" sz="2000" dirty="0"/>
        </a:p>
      </dgm:t>
    </dgm:pt>
    <dgm:pt modelId="{96724A0F-BEEE-4AFE-86EB-33F197D40C98}" type="parTrans" cxnId="{B7C9A36B-4C7F-4F8B-A37A-0E0276B8C47C}">
      <dgm:prSet/>
      <dgm:spPr/>
      <dgm:t>
        <a:bodyPr/>
        <a:lstStyle/>
        <a:p>
          <a:endParaRPr lang="en-US"/>
        </a:p>
      </dgm:t>
    </dgm:pt>
    <dgm:pt modelId="{3BA170C3-B155-40E5-8382-7481EB543FCE}" type="sibTrans" cxnId="{B7C9A36B-4C7F-4F8B-A37A-0E0276B8C47C}">
      <dgm:prSet/>
      <dgm:spPr/>
      <dgm:t>
        <a:bodyPr/>
        <a:lstStyle/>
        <a:p>
          <a:endParaRPr lang="en-US"/>
        </a:p>
      </dgm:t>
    </dgm:pt>
    <dgm:pt modelId="{85927566-27F1-431B-A04C-CAD789F4AA7C}">
      <dgm:prSet custT="1"/>
      <dgm:spPr/>
      <dgm:t>
        <a:bodyPr/>
        <a:lstStyle/>
        <a:p>
          <a:r>
            <a:rPr lang="hr-HR" sz="2000" dirty="0"/>
            <a:t>Prizori iz svakidašnjeg života</a:t>
          </a:r>
          <a:endParaRPr lang="en-US" sz="2000" dirty="0"/>
        </a:p>
      </dgm:t>
    </dgm:pt>
    <dgm:pt modelId="{92535EBC-1C2B-447B-AEB3-661AC97E077C}" type="parTrans" cxnId="{EFF0DAB4-0D50-4481-BD8A-4EBFEBE4A0A3}">
      <dgm:prSet/>
      <dgm:spPr/>
      <dgm:t>
        <a:bodyPr/>
        <a:lstStyle/>
        <a:p>
          <a:endParaRPr lang="hr-HR"/>
        </a:p>
      </dgm:t>
    </dgm:pt>
    <dgm:pt modelId="{60ACA835-4BE6-4107-B2A7-FA6D726F63DA}" type="sibTrans" cxnId="{EFF0DAB4-0D50-4481-BD8A-4EBFEBE4A0A3}">
      <dgm:prSet/>
      <dgm:spPr/>
      <dgm:t>
        <a:bodyPr/>
        <a:lstStyle/>
        <a:p>
          <a:endParaRPr lang="hr-HR"/>
        </a:p>
      </dgm:t>
    </dgm:pt>
    <dgm:pt modelId="{11A7D691-1FF9-4E06-ACA2-3737F3C4232D}">
      <dgm:prSet custT="1"/>
      <dgm:spPr/>
      <dgm:t>
        <a:bodyPr/>
        <a:lstStyle/>
        <a:p>
          <a:r>
            <a:rPr lang="hr-HR" sz="2000" dirty="0" err="1"/>
            <a:t>Imhotep</a:t>
          </a:r>
          <a:r>
            <a:rPr lang="hr-HR" sz="2000" dirty="0"/>
            <a:t>, prvi graditelj, arhitekt, inženjer i utemeljitelj medicine</a:t>
          </a:r>
          <a:endParaRPr lang="en-US" sz="2000" dirty="0"/>
        </a:p>
      </dgm:t>
    </dgm:pt>
    <dgm:pt modelId="{2F4CF9C9-7194-405F-B4F9-3ED26A847B44}" type="parTrans" cxnId="{CFD19C8B-F278-404D-8BF0-9194D121170B}">
      <dgm:prSet/>
      <dgm:spPr/>
      <dgm:t>
        <a:bodyPr/>
        <a:lstStyle/>
        <a:p>
          <a:endParaRPr lang="hr-HR"/>
        </a:p>
      </dgm:t>
    </dgm:pt>
    <dgm:pt modelId="{158AC19F-A614-4EEA-B8A9-7EFD8AC66D6D}" type="sibTrans" cxnId="{CFD19C8B-F278-404D-8BF0-9194D121170B}">
      <dgm:prSet/>
      <dgm:spPr/>
      <dgm:t>
        <a:bodyPr/>
        <a:lstStyle/>
        <a:p>
          <a:endParaRPr lang="hr-HR"/>
        </a:p>
      </dgm:t>
    </dgm:pt>
    <dgm:pt modelId="{15F6BECE-2A10-4C39-9FE8-183A03A0896B}" type="pres">
      <dgm:prSet presAssocID="{D28D601E-003D-4F31-B8AF-10084A8BB95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B78CE8A-1F08-41CF-A1C7-C09707DCA7D4}" type="pres">
      <dgm:prSet presAssocID="{D28D601E-003D-4F31-B8AF-10084A8BB950}" presName="dummyMaxCanvas" presStyleCnt="0">
        <dgm:presLayoutVars/>
      </dgm:prSet>
      <dgm:spPr/>
    </dgm:pt>
    <dgm:pt modelId="{A126C214-7804-45A5-B5B7-0AF132506E89}" type="pres">
      <dgm:prSet presAssocID="{D28D601E-003D-4F31-B8AF-10084A8BB95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352280-EBD0-4F97-B0D2-B88CE9F25020}" type="pres">
      <dgm:prSet presAssocID="{D28D601E-003D-4F31-B8AF-10084A8BB95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54D8A4-DC13-45AE-A9C0-AE20FC25DCC1}" type="pres">
      <dgm:prSet presAssocID="{D28D601E-003D-4F31-B8AF-10084A8BB95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C26B25-6B26-483F-9FC5-EAA15D20BD96}" type="pres">
      <dgm:prSet presAssocID="{D28D601E-003D-4F31-B8AF-10084A8BB95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7F0759-32F8-4C18-8AF6-530C09BFD53E}" type="pres">
      <dgm:prSet presAssocID="{D28D601E-003D-4F31-B8AF-10084A8BB95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5181D7-663A-4E1F-B16F-19DEBC9E2B43}" type="pres">
      <dgm:prSet presAssocID="{D28D601E-003D-4F31-B8AF-10084A8BB95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13A304-5F3F-4731-96C9-CB3841C74F6B}" type="pres">
      <dgm:prSet presAssocID="{D28D601E-003D-4F31-B8AF-10084A8BB95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BEB81D-08FE-4C46-99EE-101D1A8DE1E2}" type="pres">
      <dgm:prSet presAssocID="{D28D601E-003D-4F31-B8AF-10084A8BB95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640B0E-97F4-4C90-A283-5DC4B77E49AA}" type="pres">
      <dgm:prSet presAssocID="{D28D601E-003D-4F31-B8AF-10084A8BB95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239795-A64B-4AA2-9416-260E7C1115E9}" type="pres">
      <dgm:prSet presAssocID="{D28D601E-003D-4F31-B8AF-10084A8BB95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54FA9A-730B-431F-AE23-CC8AFF223E8B}" type="pres">
      <dgm:prSet presAssocID="{D28D601E-003D-4F31-B8AF-10084A8BB95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D37EF5-7E88-4004-8020-E0347DABA11F}" type="pres">
      <dgm:prSet presAssocID="{D28D601E-003D-4F31-B8AF-10084A8BB95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82C626-1012-42EE-A463-182437EE4E42}" type="pres">
      <dgm:prSet presAssocID="{D28D601E-003D-4F31-B8AF-10084A8BB95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ECD3B5-7CAB-4C55-8D29-50A8A4A56BA8}" type="pres">
      <dgm:prSet presAssocID="{D28D601E-003D-4F31-B8AF-10084A8BB95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2BCE24D-D3F2-43AC-9E05-CE9C2EE93DDD}" type="presOf" srcId="{11A7D691-1FF9-4E06-ACA2-3737F3C4232D}" destId="{EFECD3B5-7CAB-4C55-8D29-50A8A4A56BA8}" srcOrd="1" destOrd="0" presId="urn:microsoft.com/office/officeart/2005/8/layout/vProcess5"/>
    <dgm:cxn modelId="{1EC06AAA-05AA-45D2-A8C4-8BA5CBB67809}" type="presOf" srcId="{80BB329C-A036-4667-9447-E9222B236257}" destId="{88352280-EBD0-4F97-B0D2-B88CE9F25020}" srcOrd="0" destOrd="0" presId="urn:microsoft.com/office/officeart/2005/8/layout/vProcess5"/>
    <dgm:cxn modelId="{B7C9A36B-4C7F-4F8B-A37A-0E0276B8C47C}" srcId="{D28D601E-003D-4F31-B8AF-10084A8BB950}" destId="{1ACD45BA-8567-4DC6-8EE7-66B2C36F7C33}" srcOrd="2" destOrd="0" parTransId="{96724A0F-BEEE-4AFE-86EB-33F197D40C98}" sibTransId="{3BA170C3-B155-40E5-8382-7481EB543FCE}"/>
    <dgm:cxn modelId="{9CFC237E-D9A8-4E93-982F-61565D92B50F}" srcId="{D28D601E-003D-4F31-B8AF-10084A8BB950}" destId="{EEB2E024-9EC3-4B39-A4F9-4F136F5EC6A7}" srcOrd="0" destOrd="0" parTransId="{29AB754B-9547-4CC7-87D6-B2CE76B6E376}" sibTransId="{EB1641BB-FD55-4325-B54E-42E7991094D4}"/>
    <dgm:cxn modelId="{D4722DDD-CCC0-4AA8-B2E4-E6FF70137048}" type="presOf" srcId="{1ACD45BA-8567-4DC6-8EE7-66B2C36F7C33}" destId="{A654D8A4-DC13-45AE-A9C0-AE20FC25DCC1}" srcOrd="0" destOrd="0" presId="urn:microsoft.com/office/officeart/2005/8/layout/vProcess5"/>
    <dgm:cxn modelId="{EFF0DAB4-0D50-4481-BD8A-4EBFEBE4A0A3}" srcId="{D28D601E-003D-4F31-B8AF-10084A8BB950}" destId="{85927566-27F1-431B-A04C-CAD789F4AA7C}" srcOrd="3" destOrd="0" parTransId="{92535EBC-1C2B-447B-AEB3-661AC97E077C}" sibTransId="{60ACA835-4BE6-4107-B2A7-FA6D726F63DA}"/>
    <dgm:cxn modelId="{2EE6723D-2587-4FB1-95CF-0DF023F68AE9}" type="presOf" srcId="{11A7D691-1FF9-4E06-ACA2-3737F3C4232D}" destId="{C87F0759-32F8-4C18-8AF6-530C09BFD53E}" srcOrd="0" destOrd="0" presId="urn:microsoft.com/office/officeart/2005/8/layout/vProcess5"/>
    <dgm:cxn modelId="{8525A8D1-BDDB-47FD-A7F6-AFDD5375B7B0}" type="presOf" srcId="{3BA170C3-B155-40E5-8382-7481EB543FCE}" destId="{2ABEB81D-08FE-4C46-99EE-101D1A8DE1E2}" srcOrd="0" destOrd="0" presId="urn:microsoft.com/office/officeart/2005/8/layout/vProcess5"/>
    <dgm:cxn modelId="{2D9E8B3A-C18B-46D5-B2A3-0F1BC50CE73D}" type="presOf" srcId="{80BB329C-A036-4667-9447-E9222B236257}" destId="{6C54FA9A-730B-431F-AE23-CC8AFF223E8B}" srcOrd="1" destOrd="0" presId="urn:microsoft.com/office/officeart/2005/8/layout/vProcess5"/>
    <dgm:cxn modelId="{202EED49-F93D-4673-8FF6-CB868F6B3BD6}" type="presOf" srcId="{EEB2E024-9EC3-4B39-A4F9-4F136F5EC6A7}" destId="{A126C214-7804-45A5-B5B7-0AF132506E89}" srcOrd="0" destOrd="0" presId="urn:microsoft.com/office/officeart/2005/8/layout/vProcess5"/>
    <dgm:cxn modelId="{0CB9AA52-0A30-4EA0-B028-27E050DEEC71}" type="presOf" srcId="{6BDDA27E-69F7-4674-B454-709B962051AF}" destId="{6D13A304-5F3F-4731-96C9-CB3841C74F6B}" srcOrd="0" destOrd="0" presId="urn:microsoft.com/office/officeart/2005/8/layout/vProcess5"/>
    <dgm:cxn modelId="{6A5DB182-64B2-4D68-B3FB-2BB1400B64BE}" srcId="{D28D601E-003D-4F31-B8AF-10084A8BB950}" destId="{80BB329C-A036-4667-9447-E9222B236257}" srcOrd="1" destOrd="0" parTransId="{9A2A3EF6-1EAD-41EF-A904-5C0B088F8113}" sibTransId="{6BDDA27E-69F7-4674-B454-709B962051AF}"/>
    <dgm:cxn modelId="{06A53E1A-43E8-4127-9CCF-493F819A34D0}" type="presOf" srcId="{EEB2E024-9EC3-4B39-A4F9-4F136F5EC6A7}" destId="{D7239795-A64B-4AA2-9416-260E7C1115E9}" srcOrd="1" destOrd="0" presId="urn:microsoft.com/office/officeart/2005/8/layout/vProcess5"/>
    <dgm:cxn modelId="{AAF15FD7-449B-445D-B634-DD71DE452F19}" type="presOf" srcId="{EB1641BB-FD55-4325-B54E-42E7991094D4}" destId="{0E5181D7-663A-4E1F-B16F-19DEBC9E2B43}" srcOrd="0" destOrd="0" presId="urn:microsoft.com/office/officeart/2005/8/layout/vProcess5"/>
    <dgm:cxn modelId="{983543BF-8142-48E8-ADAB-BE0A446D0A46}" type="presOf" srcId="{1ACD45BA-8567-4DC6-8EE7-66B2C36F7C33}" destId="{25D37EF5-7E88-4004-8020-E0347DABA11F}" srcOrd="1" destOrd="0" presId="urn:microsoft.com/office/officeart/2005/8/layout/vProcess5"/>
    <dgm:cxn modelId="{A33D6E94-3D33-4F4C-B577-0B5F075DEDF8}" type="presOf" srcId="{60ACA835-4BE6-4107-B2A7-FA6D726F63DA}" destId="{2E640B0E-97F4-4C90-A283-5DC4B77E49AA}" srcOrd="0" destOrd="0" presId="urn:microsoft.com/office/officeart/2005/8/layout/vProcess5"/>
    <dgm:cxn modelId="{2272A1AF-51B0-47D9-B1C1-E2698EF0FF3A}" type="presOf" srcId="{D28D601E-003D-4F31-B8AF-10084A8BB950}" destId="{15F6BECE-2A10-4C39-9FE8-183A03A0896B}" srcOrd="0" destOrd="0" presId="urn:microsoft.com/office/officeart/2005/8/layout/vProcess5"/>
    <dgm:cxn modelId="{9280FC09-F3B8-4B85-A6C8-CDD06F861682}" type="presOf" srcId="{85927566-27F1-431B-A04C-CAD789F4AA7C}" destId="{5082C626-1012-42EE-A463-182437EE4E42}" srcOrd="1" destOrd="0" presId="urn:microsoft.com/office/officeart/2005/8/layout/vProcess5"/>
    <dgm:cxn modelId="{A6AB0640-FBC7-4F30-872C-551CDC872CA1}" type="presOf" srcId="{85927566-27F1-431B-A04C-CAD789F4AA7C}" destId="{ACC26B25-6B26-483F-9FC5-EAA15D20BD96}" srcOrd="0" destOrd="0" presId="urn:microsoft.com/office/officeart/2005/8/layout/vProcess5"/>
    <dgm:cxn modelId="{CFD19C8B-F278-404D-8BF0-9194D121170B}" srcId="{D28D601E-003D-4F31-B8AF-10084A8BB950}" destId="{11A7D691-1FF9-4E06-ACA2-3737F3C4232D}" srcOrd="4" destOrd="0" parTransId="{2F4CF9C9-7194-405F-B4F9-3ED26A847B44}" sibTransId="{158AC19F-A614-4EEA-B8A9-7EFD8AC66D6D}"/>
    <dgm:cxn modelId="{A5479E48-7DE9-4E28-ABFF-EAE9B9B321A8}" type="presParOf" srcId="{15F6BECE-2A10-4C39-9FE8-183A03A0896B}" destId="{0B78CE8A-1F08-41CF-A1C7-C09707DCA7D4}" srcOrd="0" destOrd="0" presId="urn:microsoft.com/office/officeart/2005/8/layout/vProcess5"/>
    <dgm:cxn modelId="{C6366143-3A00-46B2-80F7-8FFD4F88C1EB}" type="presParOf" srcId="{15F6BECE-2A10-4C39-9FE8-183A03A0896B}" destId="{A126C214-7804-45A5-B5B7-0AF132506E89}" srcOrd="1" destOrd="0" presId="urn:microsoft.com/office/officeart/2005/8/layout/vProcess5"/>
    <dgm:cxn modelId="{DDB60B2B-D882-41DD-B728-542C84279B37}" type="presParOf" srcId="{15F6BECE-2A10-4C39-9FE8-183A03A0896B}" destId="{88352280-EBD0-4F97-B0D2-B88CE9F25020}" srcOrd="2" destOrd="0" presId="urn:microsoft.com/office/officeart/2005/8/layout/vProcess5"/>
    <dgm:cxn modelId="{96650E3B-7FD7-4544-8DF7-825D2E136A86}" type="presParOf" srcId="{15F6BECE-2A10-4C39-9FE8-183A03A0896B}" destId="{A654D8A4-DC13-45AE-A9C0-AE20FC25DCC1}" srcOrd="3" destOrd="0" presId="urn:microsoft.com/office/officeart/2005/8/layout/vProcess5"/>
    <dgm:cxn modelId="{52CB5B13-6FF9-496E-9BC2-3B9776755D25}" type="presParOf" srcId="{15F6BECE-2A10-4C39-9FE8-183A03A0896B}" destId="{ACC26B25-6B26-483F-9FC5-EAA15D20BD96}" srcOrd="4" destOrd="0" presId="urn:microsoft.com/office/officeart/2005/8/layout/vProcess5"/>
    <dgm:cxn modelId="{FD130377-3D79-45A5-BBD7-A7E0B9F6A9FC}" type="presParOf" srcId="{15F6BECE-2A10-4C39-9FE8-183A03A0896B}" destId="{C87F0759-32F8-4C18-8AF6-530C09BFD53E}" srcOrd="5" destOrd="0" presId="urn:microsoft.com/office/officeart/2005/8/layout/vProcess5"/>
    <dgm:cxn modelId="{5395B453-59A8-470D-8611-82A4DBEE6877}" type="presParOf" srcId="{15F6BECE-2A10-4C39-9FE8-183A03A0896B}" destId="{0E5181D7-663A-4E1F-B16F-19DEBC9E2B43}" srcOrd="6" destOrd="0" presId="urn:microsoft.com/office/officeart/2005/8/layout/vProcess5"/>
    <dgm:cxn modelId="{F91992A0-73E1-40F8-9083-9C7B23C6CA2B}" type="presParOf" srcId="{15F6BECE-2A10-4C39-9FE8-183A03A0896B}" destId="{6D13A304-5F3F-4731-96C9-CB3841C74F6B}" srcOrd="7" destOrd="0" presId="urn:microsoft.com/office/officeart/2005/8/layout/vProcess5"/>
    <dgm:cxn modelId="{D1615580-4B6E-41C9-B607-91C844529FF8}" type="presParOf" srcId="{15F6BECE-2A10-4C39-9FE8-183A03A0896B}" destId="{2ABEB81D-08FE-4C46-99EE-101D1A8DE1E2}" srcOrd="8" destOrd="0" presId="urn:microsoft.com/office/officeart/2005/8/layout/vProcess5"/>
    <dgm:cxn modelId="{B9DEC8EE-C03E-41A0-9B0D-DCE51CA65C5D}" type="presParOf" srcId="{15F6BECE-2A10-4C39-9FE8-183A03A0896B}" destId="{2E640B0E-97F4-4C90-A283-5DC4B77E49AA}" srcOrd="9" destOrd="0" presId="urn:microsoft.com/office/officeart/2005/8/layout/vProcess5"/>
    <dgm:cxn modelId="{5A3E9CD1-BF0C-4D1D-AE71-1303D464EB10}" type="presParOf" srcId="{15F6BECE-2A10-4C39-9FE8-183A03A0896B}" destId="{D7239795-A64B-4AA2-9416-260E7C1115E9}" srcOrd="10" destOrd="0" presId="urn:microsoft.com/office/officeart/2005/8/layout/vProcess5"/>
    <dgm:cxn modelId="{ECB9CE8E-40C0-4F23-8234-2B14187C0361}" type="presParOf" srcId="{15F6BECE-2A10-4C39-9FE8-183A03A0896B}" destId="{6C54FA9A-730B-431F-AE23-CC8AFF223E8B}" srcOrd="11" destOrd="0" presId="urn:microsoft.com/office/officeart/2005/8/layout/vProcess5"/>
    <dgm:cxn modelId="{64631CAD-2BB2-4481-9D71-4CAEE64684AE}" type="presParOf" srcId="{15F6BECE-2A10-4C39-9FE8-183A03A0896B}" destId="{25D37EF5-7E88-4004-8020-E0347DABA11F}" srcOrd="12" destOrd="0" presId="urn:microsoft.com/office/officeart/2005/8/layout/vProcess5"/>
    <dgm:cxn modelId="{31BE75D0-1422-4E58-9869-412BD3779546}" type="presParOf" srcId="{15F6BECE-2A10-4C39-9FE8-183A03A0896B}" destId="{5082C626-1012-42EE-A463-182437EE4E42}" srcOrd="13" destOrd="0" presId="urn:microsoft.com/office/officeart/2005/8/layout/vProcess5"/>
    <dgm:cxn modelId="{8107212F-B7F8-459D-A617-8BA6102B01D1}" type="presParOf" srcId="{15F6BECE-2A10-4C39-9FE8-183A03A0896B}" destId="{EFECD3B5-7CAB-4C55-8D29-50A8A4A56BA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ADC55A-A59B-46A3-A113-D32BF870C845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4759F90-11AF-4ADA-8BC5-27F7C0153452}">
      <dgm:prSet/>
      <dgm:spPr/>
      <dgm:t>
        <a:bodyPr/>
        <a:lstStyle/>
        <a:p>
          <a:r>
            <a:rPr lang="hr-HR"/>
            <a:t>Mastabe visokih službenika građene uz piramide</a:t>
          </a:r>
          <a:endParaRPr lang="en-US"/>
        </a:p>
      </dgm:t>
    </dgm:pt>
    <dgm:pt modelId="{E6EADB2A-74CC-4847-9EFE-3C743486B4DD}" type="parTrans" cxnId="{8FD289B2-1A8D-4923-B390-38E213028E4C}">
      <dgm:prSet/>
      <dgm:spPr/>
      <dgm:t>
        <a:bodyPr/>
        <a:lstStyle/>
        <a:p>
          <a:endParaRPr lang="en-US"/>
        </a:p>
      </dgm:t>
    </dgm:pt>
    <dgm:pt modelId="{BFFA239C-5079-4ED1-A687-F20E0FB624CB}" type="sibTrans" cxnId="{8FD289B2-1A8D-4923-B390-38E213028E4C}">
      <dgm:prSet/>
      <dgm:spPr/>
      <dgm:t>
        <a:bodyPr/>
        <a:lstStyle/>
        <a:p>
          <a:endParaRPr lang="en-US"/>
        </a:p>
      </dgm:t>
    </dgm:pt>
    <dgm:pt modelId="{D2796EFD-001A-44CB-8E83-52418CB867EE}">
      <dgm:prSet/>
      <dgm:spPr/>
      <dgm:t>
        <a:bodyPr/>
        <a:lstStyle/>
        <a:p>
          <a:r>
            <a:rPr lang="hr-HR"/>
            <a:t>Kameni ili drveni sarkofag</a:t>
          </a:r>
          <a:endParaRPr lang="en-US"/>
        </a:p>
      </dgm:t>
    </dgm:pt>
    <dgm:pt modelId="{55C1E5C9-11D6-43C5-80A6-66E4055272E8}" type="parTrans" cxnId="{A5B46937-A514-4905-9F56-F5053F6F9314}">
      <dgm:prSet/>
      <dgm:spPr/>
      <dgm:t>
        <a:bodyPr/>
        <a:lstStyle/>
        <a:p>
          <a:endParaRPr lang="en-US"/>
        </a:p>
      </dgm:t>
    </dgm:pt>
    <dgm:pt modelId="{6854509B-A503-432D-BAB0-2C44CA6A4BDB}" type="sibTrans" cxnId="{A5B46937-A514-4905-9F56-F5053F6F9314}">
      <dgm:prSet/>
      <dgm:spPr/>
      <dgm:t>
        <a:bodyPr/>
        <a:lstStyle/>
        <a:p>
          <a:endParaRPr lang="en-US"/>
        </a:p>
      </dgm:t>
    </dgm:pt>
    <dgm:pt modelId="{7786C18D-938E-42C0-AD8B-9632C56C8A8B}">
      <dgm:prSet/>
      <dgm:spPr/>
      <dgm:t>
        <a:bodyPr/>
        <a:lstStyle/>
        <a:p>
          <a:r>
            <a:rPr lang="hr-HR"/>
            <a:t>Zidne slike i reljefi</a:t>
          </a:r>
          <a:endParaRPr lang="en-US"/>
        </a:p>
      </dgm:t>
    </dgm:pt>
    <dgm:pt modelId="{71BCCEC2-4AB0-43AA-A464-66836D03627B}" type="parTrans" cxnId="{710D750E-2F31-456A-A216-2692BC65E324}">
      <dgm:prSet/>
      <dgm:spPr/>
      <dgm:t>
        <a:bodyPr/>
        <a:lstStyle/>
        <a:p>
          <a:endParaRPr lang="en-US"/>
        </a:p>
      </dgm:t>
    </dgm:pt>
    <dgm:pt modelId="{2B4FFF3F-BE2E-43E4-8F79-9BE103DDE9E7}" type="sibTrans" cxnId="{710D750E-2F31-456A-A216-2692BC65E324}">
      <dgm:prSet/>
      <dgm:spPr/>
      <dgm:t>
        <a:bodyPr/>
        <a:lstStyle/>
        <a:p>
          <a:endParaRPr lang="en-US"/>
        </a:p>
      </dgm:t>
    </dgm:pt>
    <dgm:pt modelId="{DF05F43B-E065-444C-8CA7-146D3D086249}">
      <dgm:prSet/>
      <dgm:spPr/>
      <dgm:t>
        <a:bodyPr/>
        <a:lstStyle/>
        <a:p>
          <a:r>
            <a:rPr lang="hr-HR"/>
            <a:t>Pogrebne formule na zidovima</a:t>
          </a:r>
          <a:endParaRPr lang="en-US"/>
        </a:p>
      </dgm:t>
    </dgm:pt>
    <dgm:pt modelId="{3BF07573-4ACA-4516-BC85-2FCB3D9793F7}" type="parTrans" cxnId="{29FFD0B5-ADC3-47D4-8FFD-94725768D941}">
      <dgm:prSet/>
      <dgm:spPr/>
      <dgm:t>
        <a:bodyPr/>
        <a:lstStyle/>
        <a:p>
          <a:endParaRPr lang="en-US"/>
        </a:p>
      </dgm:t>
    </dgm:pt>
    <dgm:pt modelId="{E0F41F8E-3D23-40D0-86BF-59553A849043}" type="sibTrans" cxnId="{29FFD0B5-ADC3-47D4-8FFD-94725768D941}">
      <dgm:prSet/>
      <dgm:spPr/>
      <dgm:t>
        <a:bodyPr/>
        <a:lstStyle/>
        <a:p>
          <a:endParaRPr lang="en-US"/>
        </a:p>
      </dgm:t>
    </dgm:pt>
    <dgm:pt modelId="{8082E245-9577-4A6E-924E-9731AC39DF34}" type="pres">
      <dgm:prSet presAssocID="{65ADC55A-A59B-46A3-A113-D32BF870C8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6789F8-5E12-43C8-A133-0E22A270469A}" type="pres">
      <dgm:prSet presAssocID="{65ADC55A-A59B-46A3-A113-D32BF870C845}" presName="dummyMaxCanvas" presStyleCnt="0">
        <dgm:presLayoutVars/>
      </dgm:prSet>
      <dgm:spPr/>
    </dgm:pt>
    <dgm:pt modelId="{A3897260-0092-4EAC-8613-A79D86E2A875}" type="pres">
      <dgm:prSet presAssocID="{65ADC55A-A59B-46A3-A113-D32BF870C84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8CF504-DAE8-4E28-AA0D-950BACA39FB8}" type="pres">
      <dgm:prSet presAssocID="{65ADC55A-A59B-46A3-A113-D32BF870C84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93E3AC-D8B0-4C94-88DB-AEC54A70A74F}" type="pres">
      <dgm:prSet presAssocID="{65ADC55A-A59B-46A3-A113-D32BF870C84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CF7BA0-E497-42F6-84EC-AB5FE3895BE7}" type="pres">
      <dgm:prSet presAssocID="{65ADC55A-A59B-46A3-A113-D32BF870C84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975294-BB1E-4ED6-9401-4CA21E5613F5}" type="pres">
      <dgm:prSet presAssocID="{65ADC55A-A59B-46A3-A113-D32BF870C84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8B5026-6020-4835-B47C-0CAD0CE82602}" type="pres">
      <dgm:prSet presAssocID="{65ADC55A-A59B-46A3-A113-D32BF870C84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A44E0E-FF80-44D2-80BF-D2EA1FC99725}" type="pres">
      <dgm:prSet presAssocID="{65ADC55A-A59B-46A3-A113-D32BF870C84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D2A16C-2CA2-4469-B88A-38F91F47CD2B}" type="pres">
      <dgm:prSet presAssocID="{65ADC55A-A59B-46A3-A113-D32BF870C84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EDA300-1B25-4A71-AFB2-8AFF2FABC161}" type="pres">
      <dgm:prSet presAssocID="{65ADC55A-A59B-46A3-A113-D32BF870C84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17BE82-B39C-49AC-A9E1-C451F2C61C2F}" type="pres">
      <dgm:prSet presAssocID="{65ADC55A-A59B-46A3-A113-D32BF870C84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FE7412-8B59-4DEF-9053-0BF872E326D5}" type="pres">
      <dgm:prSet presAssocID="{65ADC55A-A59B-46A3-A113-D32BF870C84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DED0729-658C-496F-8715-CAC0836B15ED}" type="presOf" srcId="{65ADC55A-A59B-46A3-A113-D32BF870C845}" destId="{8082E245-9577-4A6E-924E-9731AC39DF34}" srcOrd="0" destOrd="0" presId="urn:microsoft.com/office/officeart/2005/8/layout/vProcess5"/>
    <dgm:cxn modelId="{5591C275-54D4-400B-90DF-FF3DB9832407}" type="presOf" srcId="{BFFA239C-5079-4ED1-A687-F20E0FB624CB}" destId="{C0975294-BB1E-4ED6-9401-4CA21E5613F5}" srcOrd="0" destOrd="0" presId="urn:microsoft.com/office/officeart/2005/8/layout/vProcess5"/>
    <dgm:cxn modelId="{29FFD0B5-ADC3-47D4-8FFD-94725768D941}" srcId="{65ADC55A-A59B-46A3-A113-D32BF870C845}" destId="{DF05F43B-E065-444C-8CA7-146D3D086249}" srcOrd="3" destOrd="0" parTransId="{3BF07573-4ACA-4516-BC85-2FCB3D9793F7}" sibTransId="{E0F41F8E-3D23-40D0-86BF-59553A849043}"/>
    <dgm:cxn modelId="{09152939-A7EE-4EFB-8C3C-73A8BCC024BA}" type="presOf" srcId="{6854509B-A503-432D-BAB0-2C44CA6A4BDB}" destId="{008B5026-6020-4835-B47C-0CAD0CE82602}" srcOrd="0" destOrd="0" presId="urn:microsoft.com/office/officeart/2005/8/layout/vProcess5"/>
    <dgm:cxn modelId="{D20DB1DD-950C-463A-BB6D-FA4D1ACF51D5}" type="presOf" srcId="{04759F90-11AF-4ADA-8BC5-27F7C0153452}" destId="{A3897260-0092-4EAC-8613-A79D86E2A875}" srcOrd="0" destOrd="0" presId="urn:microsoft.com/office/officeart/2005/8/layout/vProcess5"/>
    <dgm:cxn modelId="{55A3D919-D8E6-49EE-A642-0142A4C1E346}" type="presOf" srcId="{D2796EFD-001A-44CB-8E83-52418CB867EE}" destId="{CBEDA300-1B25-4A71-AFB2-8AFF2FABC161}" srcOrd="1" destOrd="0" presId="urn:microsoft.com/office/officeart/2005/8/layout/vProcess5"/>
    <dgm:cxn modelId="{A5B46937-A514-4905-9F56-F5053F6F9314}" srcId="{65ADC55A-A59B-46A3-A113-D32BF870C845}" destId="{D2796EFD-001A-44CB-8E83-52418CB867EE}" srcOrd="1" destOrd="0" parTransId="{55C1E5C9-11D6-43C5-80A6-66E4055272E8}" sibTransId="{6854509B-A503-432D-BAB0-2C44CA6A4BDB}"/>
    <dgm:cxn modelId="{5EBF813E-B39C-4536-8467-C8A05223CD96}" type="presOf" srcId="{2B4FFF3F-BE2E-43E4-8F79-9BE103DDE9E7}" destId="{61A44E0E-FF80-44D2-80BF-D2EA1FC99725}" srcOrd="0" destOrd="0" presId="urn:microsoft.com/office/officeart/2005/8/layout/vProcess5"/>
    <dgm:cxn modelId="{1C0C2B9F-6769-4CA7-AEF2-02AC76D5CE30}" type="presOf" srcId="{7786C18D-938E-42C0-AD8B-9632C56C8A8B}" destId="{3193E3AC-D8B0-4C94-88DB-AEC54A70A74F}" srcOrd="0" destOrd="0" presId="urn:microsoft.com/office/officeart/2005/8/layout/vProcess5"/>
    <dgm:cxn modelId="{EA89C741-9641-416C-9693-43D6E324F68B}" type="presOf" srcId="{DF05F43B-E065-444C-8CA7-146D3D086249}" destId="{FFFE7412-8B59-4DEF-9053-0BF872E326D5}" srcOrd="1" destOrd="0" presId="urn:microsoft.com/office/officeart/2005/8/layout/vProcess5"/>
    <dgm:cxn modelId="{75294810-FA4C-49F8-9D22-9E060F395E74}" type="presOf" srcId="{D2796EFD-001A-44CB-8E83-52418CB867EE}" destId="{938CF504-DAE8-4E28-AA0D-950BACA39FB8}" srcOrd="0" destOrd="0" presId="urn:microsoft.com/office/officeart/2005/8/layout/vProcess5"/>
    <dgm:cxn modelId="{3C301152-2520-42C8-AFF0-E8ABC7D80A7F}" type="presOf" srcId="{7786C18D-938E-42C0-AD8B-9632C56C8A8B}" destId="{1B17BE82-B39C-49AC-A9E1-C451F2C61C2F}" srcOrd="1" destOrd="0" presId="urn:microsoft.com/office/officeart/2005/8/layout/vProcess5"/>
    <dgm:cxn modelId="{710D750E-2F31-456A-A216-2692BC65E324}" srcId="{65ADC55A-A59B-46A3-A113-D32BF870C845}" destId="{7786C18D-938E-42C0-AD8B-9632C56C8A8B}" srcOrd="2" destOrd="0" parTransId="{71BCCEC2-4AB0-43AA-A464-66836D03627B}" sibTransId="{2B4FFF3F-BE2E-43E4-8F79-9BE103DDE9E7}"/>
    <dgm:cxn modelId="{8FD289B2-1A8D-4923-B390-38E213028E4C}" srcId="{65ADC55A-A59B-46A3-A113-D32BF870C845}" destId="{04759F90-11AF-4ADA-8BC5-27F7C0153452}" srcOrd="0" destOrd="0" parTransId="{E6EADB2A-74CC-4847-9EFE-3C743486B4DD}" sibTransId="{BFFA239C-5079-4ED1-A687-F20E0FB624CB}"/>
    <dgm:cxn modelId="{7C796195-A9D9-4FB3-8C26-AEB6BF2B0E39}" type="presOf" srcId="{DF05F43B-E065-444C-8CA7-146D3D086249}" destId="{7CCF7BA0-E497-42F6-84EC-AB5FE3895BE7}" srcOrd="0" destOrd="0" presId="urn:microsoft.com/office/officeart/2005/8/layout/vProcess5"/>
    <dgm:cxn modelId="{D3F10E0F-36DB-4570-A983-5DE514F3723F}" type="presOf" srcId="{04759F90-11AF-4ADA-8BC5-27F7C0153452}" destId="{E0D2A16C-2CA2-4469-B88A-38F91F47CD2B}" srcOrd="1" destOrd="0" presId="urn:microsoft.com/office/officeart/2005/8/layout/vProcess5"/>
    <dgm:cxn modelId="{AF559C44-C0DF-4B9A-856B-B734C5656B45}" type="presParOf" srcId="{8082E245-9577-4A6E-924E-9731AC39DF34}" destId="{D36789F8-5E12-43C8-A133-0E22A270469A}" srcOrd="0" destOrd="0" presId="urn:microsoft.com/office/officeart/2005/8/layout/vProcess5"/>
    <dgm:cxn modelId="{2AE83F2F-A04B-40AE-B98C-83A22753E56F}" type="presParOf" srcId="{8082E245-9577-4A6E-924E-9731AC39DF34}" destId="{A3897260-0092-4EAC-8613-A79D86E2A875}" srcOrd="1" destOrd="0" presId="urn:microsoft.com/office/officeart/2005/8/layout/vProcess5"/>
    <dgm:cxn modelId="{3B4A384A-306A-4E69-A830-92F28D6EB42D}" type="presParOf" srcId="{8082E245-9577-4A6E-924E-9731AC39DF34}" destId="{938CF504-DAE8-4E28-AA0D-950BACA39FB8}" srcOrd="2" destOrd="0" presId="urn:microsoft.com/office/officeart/2005/8/layout/vProcess5"/>
    <dgm:cxn modelId="{4DC4A462-06AC-4291-8C1E-3F9142849BCB}" type="presParOf" srcId="{8082E245-9577-4A6E-924E-9731AC39DF34}" destId="{3193E3AC-D8B0-4C94-88DB-AEC54A70A74F}" srcOrd="3" destOrd="0" presId="urn:microsoft.com/office/officeart/2005/8/layout/vProcess5"/>
    <dgm:cxn modelId="{CB29BA36-0D06-4F91-A6E3-F793F2388C76}" type="presParOf" srcId="{8082E245-9577-4A6E-924E-9731AC39DF34}" destId="{7CCF7BA0-E497-42F6-84EC-AB5FE3895BE7}" srcOrd="4" destOrd="0" presId="urn:microsoft.com/office/officeart/2005/8/layout/vProcess5"/>
    <dgm:cxn modelId="{6D96892C-2E53-4706-8ABB-497835D8D1A8}" type="presParOf" srcId="{8082E245-9577-4A6E-924E-9731AC39DF34}" destId="{C0975294-BB1E-4ED6-9401-4CA21E5613F5}" srcOrd="5" destOrd="0" presId="urn:microsoft.com/office/officeart/2005/8/layout/vProcess5"/>
    <dgm:cxn modelId="{CB952DD2-3ED4-4D02-A291-B45AFA2DC604}" type="presParOf" srcId="{8082E245-9577-4A6E-924E-9731AC39DF34}" destId="{008B5026-6020-4835-B47C-0CAD0CE82602}" srcOrd="6" destOrd="0" presId="urn:microsoft.com/office/officeart/2005/8/layout/vProcess5"/>
    <dgm:cxn modelId="{1BAC31F3-C5E5-442C-B965-7C2CEFC0F337}" type="presParOf" srcId="{8082E245-9577-4A6E-924E-9731AC39DF34}" destId="{61A44E0E-FF80-44D2-80BF-D2EA1FC99725}" srcOrd="7" destOrd="0" presId="urn:microsoft.com/office/officeart/2005/8/layout/vProcess5"/>
    <dgm:cxn modelId="{83319DE3-CAE8-42C2-8898-E44BEB1F207E}" type="presParOf" srcId="{8082E245-9577-4A6E-924E-9731AC39DF34}" destId="{E0D2A16C-2CA2-4469-B88A-38F91F47CD2B}" srcOrd="8" destOrd="0" presId="urn:microsoft.com/office/officeart/2005/8/layout/vProcess5"/>
    <dgm:cxn modelId="{5D8B595E-68DE-41E8-9D1A-BFFBFAFC64A4}" type="presParOf" srcId="{8082E245-9577-4A6E-924E-9731AC39DF34}" destId="{CBEDA300-1B25-4A71-AFB2-8AFF2FABC161}" srcOrd="9" destOrd="0" presId="urn:microsoft.com/office/officeart/2005/8/layout/vProcess5"/>
    <dgm:cxn modelId="{82AD966D-D98F-4991-868C-A3909ED4DB39}" type="presParOf" srcId="{8082E245-9577-4A6E-924E-9731AC39DF34}" destId="{1B17BE82-B39C-49AC-A9E1-C451F2C61C2F}" srcOrd="10" destOrd="0" presId="urn:microsoft.com/office/officeart/2005/8/layout/vProcess5"/>
    <dgm:cxn modelId="{778C0909-4661-49A8-965D-A1018FC390C3}" type="presParOf" srcId="{8082E245-9577-4A6E-924E-9731AC39DF34}" destId="{FFFE7412-8B59-4DEF-9053-0BF872E326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8EF25A-4052-4D12-8EFC-588E310ADA36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9A2CFA5-E11B-4A67-A551-32971D6B9B5D}">
      <dgm:prSet/>
      <dgm:spPr/>
      <dgm:t>
        <a:bodyPr/>
        <a:lstStyle/>
        <a:p>
          <a:r>
            <a:rPr lang="hr-HR"/>
            <a:t>Prestanak gradnje piramida</a:t>
          </a:r>
          <a:endParaRPr lang="en-US"/>
        </a:p>
      </dgm:t>
    </dgm:pt>
    <dgm:pt modelId="{CA13D91A-020B-494B-9729-282307AFAE4E}" type="parTrans" cxnId="{9F676895-2AB0-474F-802F-E6F9DA3E55A5}">
      <dgm:prSet/>
      <dgm:spPr/>
      <dgm:t>
        <a:bodyPr/>
        <a:lstStyle/>
        <a:p>
          <a:endParaRPr lang="en-US"/>
        </a:p>
      </dgm:t>
    </dgm:pt>
    <dgm:pt modelId="{C47585B1-6CAB-4448-BDDD-2F51F3266556}" type="sibTrans" cxnId="{9F676895-2AB0-474F-802F-E6F9DA3E55A5}">
      <dgm:prSet/>
      <dgm:spPr/>
      <dgm:t>
        <a:bodyPr/>
        <a:lstStyle/>
        <a:p>
          <a:endParaRPr lang="en-US"/>
        </a:p>
      </dgm:t>
    </dgm:pt>
    <dgm:pt modelId="{8BA1B86A-4FC2-4F22-9DED-D77BB0240ADA}">
      <dgm:prSet/>
      <dgm:spPr/>
      <dgm:t>
        <a:bodyPr/>
        <a:lstStyle/>
        <a:p>
          <a:r>
            <a:rPr lang="hr-HR"/>
            <a:t>Skupa gradnja i česte pljačke</a:t>
          </a:r>
          <a:endParaRPr lang="en-US"/>
        </a:p>
      </dgm:t>
    </dgm:pt>
    <dgm:pt modelId="{97275FEC-3AEB-4FBD-A1B0-A9C71781D78D}" type="parTrans" cxnId="{F9490A13-1515-427A-8717-EDB7A852A397}">
      <dgm:prSet/>
      <dgm:spPr/>
      <dgm:t>
        <a:bodyPr/>
        <a:lstStyle/>
        <a:p>
          <a:endParaRPr lang="en-US"/>
        </a:p>
      </dgm:t>
    </dgm:pt>
    <dgm:pt modelId="{6A76CC5D-7F32-486B-8356-99DFBA7371DE}" type="sibTrans" cxnId="{F9490A13-1515-427A-8717-EDB7A852A397}">
      <dgm:prSet/>
      <dgm:spPr/>
      <dgm:t>
        <a:bodyPr/>
        <a:lstStyle/>
        <a:p>
          <a:endParaRPr lang="en-US"/>
        </a:p>
      </dgm:t>
    </dgm:pt>
    <dgm:pt modelId="{5898089B-76B9-4E9C-886B-4AC0D20401BB}">
      <dgm:prSet/>
      <dgm:spPr/>
      <dgm:t>
        <a:bodyPr/>
        <a:lstStyle/>
        <a:p>
          <a:r>
            <a:rPr lang="hr-HR" dirty="0"/>
            <a:t>Grobnice ukopane duboko u zemlji ili stijeni</a:t>
          </a:r>
          <a:endParaRPr lang="en-US" dirty="0"/>
        </a:p>
      </dgm:t>
    </dgm:pt>
    <dgm:pt modelId="{650D7331-F47E-42DA-9ABF-4239C4E4FABF}" type="parTrans" cxnId="{2DE7615A-B9BF-4E60-ABE3-67AABBB21C1A}">
      <dgm:prSet/>
      <dgm:spPr/>
      <dgm:t>
        <a:bodyPr/>
        <a:lstStyle/>
        <a:p>
          <a:endParaRPr lang="en-US"/>
        </a:p>
      </dgm:t>
    </dgm:pt>
    <dgm:pt modelId="{07A86BC0-902A-4AD8-AA9E-2026B547A320}" type="sibTrans" cxnId="{2DE7615A-B9BF-4E60-ABE3-67AABBB21C1A}">
      <dgm:prSet/>
      <dgm:spPr/>
      <dgm:t>
        <a:bodyPr/>
        <a:lstStyle/>
        <a:p>
          <a:endParaRPr lang="en-US"/>
        </a:p>
      </dgm:t>
    </dgm:pt>
    <dgm:pt modelId="{6C0C0C8E-142A-41A4-9CD3-0B0757BC7DA4}">
      <dgm:prSet/>
      <dgm:spPr/>
      <dgm:t>
        <a:bodyPr/>
        <a:lstStyle/>
        <a:p>
          <a:r>
            <a:rPr lang="hr-HR"/>
            <a:t>Dolina kraljeva</a:t>
          </a:r>
          <a:endParaRPr lang="en-US"/>
        </a:p>
      </dgm:t>
    </dgm:pt>
    <dgm:pt modelId="{75CC411D-B236-4D81-8065-CD195426A1D8}" type="parTrans" cxnId="{E7C3030B-FA9E-486E-9D52-BBFAFE81C08A}">
      <dgm:prSet/>
      <dgm:spPr/>
      <dgm:t>
        <a:bodyPr/>
        <a:lstStyle/>
        <a:p>
          <a:endParaRPr lang="en-US"/>
        </a:p>
      </dgm:t>
    </dgm:pt>
    <dgm:pt modelId="{5F2F674F-D7C7-47D6-8D0A-A134DCC9DF2F}" type="sibTrans" cxnId="{E7C3030B-FA9E-486E-9D52-BBFAFE81C08A}">
      <dgm:prSet/>
      <dgm:spPr/>
      <dgm:t>
        <a:bodyPr/>
        <a:lstStyle/>
        <a:p>
          <a:endParaRPr lang="en-US"/>
        </a:p>
      </dgm:t>
    </dgm:pt>
    <dgm:pt modelId="{A8100CE5-F71B-4B22-9684-D67CC5E3F203}" type="pres">
      <dgm:prSet presAssocID="{0A8EF25A-4052-4D12-8EFC-588E310ADA3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237F583-E991-47AB-84D9-F54A92EEEA7B}" type="pres">
      <dgm:prSet presAssocID="{0A8EF25A-4052-4D12-8EFC-588E310ADA36}" presName="dummyMaxCanvas" presStyleCnt="0">
        <dgm:presLayoutVars/>
      </dgm:prSet>
      <dgm:spPr/>
    </dgm:pt>
    <dgm:pt modelId="{EE5A8041-A32F-4F5A-AB81-59A251D88A2B}" type="pres">
      <dgm:prSet presAssocID="{0A8EF25A-4052-4D12-8EFC-588E310ADA3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214D56-39A0-4D9F-B369-BECC450C97F4}" type="pres">
      <dgm:prSet presAssocID="{0A8EF25A-4052-4D12-8EFC-588E310ADA3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3C1E7A-4688-42D6-8F91-43A8B1FA0989}" type="pres">
      <dgm:prSet presAssocID="{0A8EF25A-4052-4D12-8EFC-588E310ADA3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DC3070-19A8-40E1-9957-CC459E832D37}" type="pres">
      <dgm:prSet presAssocID="{0A8EF25A-4052-4D12-8EFC-588E310ADA3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E09F70-D0A3-46F3-9BE9-0E87A85D0144}" type="pres">
      <dgm:prSet presAssocID="{0A8EF25A-4052-4D12-8EFC-588E310ADA3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42F518-0FDC-4DFE-B2DB-B4E95F3EA004}" type="pres">
      <dgm:prSet presAssocID="{0A8EF25A-4052-4D12-8EFC-588E310ADA3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BC958D-5D61-41E7-AC77-839D1B19A6C0}" type="pres">
      <dgm:prSet presAssocID="{0A8EF25A-4052-4D12-8EFC-588E310ADA3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58CEA6-5945-4F6F-90AD-8FF9815A6DB9}" type="pres">
      <dgm:prSet presAssocID="{0A8EF25A-4052-4D12-8EFC-588E310ADA3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E25723-9BE2-4573-8A17-4A038DA9EFA1}" type="pres">
      <dgm:prSet presAssocID="{0A8EF25A-4052-4D12-8EFC-588E310ADA3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A812E0-DA45-43C0-96B4-6A2F03D7C953}" type="pres">
      <dgm:prSet presAssocID="{0A8EF25A-4052-4D12-8EFC-588E310ADA3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5C3F4D-2F94-43D1-BE66-F7A0DB885EA0}" type="pres">
      <dgm:prSet presAssocID="{0A8EF25A-4052-4D12-8EFC-588E310ADA3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544EC86-D291-4AFF-BA07-FA679E1F5297}" type="presOf" srcId="{6C0C0C8E-142A-41A4-9CD3-0B0757BC7DA4}" destId="{675C3F4D-2F94-43D1-BE66-F7A0DB885EA0}" srcOrd="1" destOrd="0" presId="urn:microsoft.com/office/officeart/2005/8/layout/vProcess5"/>
    <dgm:cxn modelId="{4E95EF78-9B0F-479E-93FD-DDF2DE1206C7}" type="presOf" srcId="{6A76CC5D-7F32-486B-8356-99DFBA7371DE}" destId="{D842F518-0FDC-4DFE-B2DB-B4E95F3EA004}" srcOrd="0" destOrd="0" presId="urn:microsoft.com/office/officeart/2005/8/layout/vProcess5"/>
    <dgm:cxn modelId="{C91FB7B4-8AAF-4EAC-A241-29009A21B9B7}" type="presOf" srcId="{D9A2CFA5-E11B-4A67-A551-32971D6B9B5D}" destId="{EE5A8041-A32F-4F5A-AB81-59A251D88A2B}" srcOrd="0" destOrd="0" presId="urn:microsoft.com/office/officeart/2005/8/layout/vProcess5"/>
    <dgm:cxn modelId="{F9490A13-1515-427A-8717-EDB7A852A397}" srcId="{0A8EF25A-4052-4D12-8EFC-588E310ADA36}" destId="{8BA1B86A-4FC2-4F22-9DED-D77BB0240ADA}" srcOrd="1" destOrd="0" parTransId="{97275FEC-3AEB-4FBD-A1B0-A9C71781D78D}" sibTransId="{6A76CC5D-7F32-486B-8356-99DFBA7371DE}"/>
    <dgm:cxn modelId="{EA27B6D9-A2CE-4A64-A954-AC6FA38D481A}" type="presOf" srcId="{C47585B1-6CAB-4448-BDDD-2F51F3266556}" destId="{84E09F70-D0A3-46F3-9BE9-0E87A85D0144}" srcOrd="0" destOrd="0" presId="urn:microsoft.com/office/officeart/2005/8/layout/vProcess5"/>
    <dgm:cxn modelId="{87770BBC-50B0-408B-B144-F603150985D0}" type="presOf" srcId="{07A86BC0-902A-4AD8-AA9E-2026B547A320}" destId="{D9BC958D-5D61-41E7-AC77-839D1B19A6C0}" srcOrd="0" destOrd="0" presId="urn:microsoft.com/office/officeart/2005/8/layout/vProcess5"/>
    <dgm:cxn modelId="{DC576449-8DA8-424F-BAFB-49B77D268D84}" type="presOf" srcId="{8BA1B86A-4FC2-4F22-9DED-D77BB0240ADA}" destId="{F9214D56-39A0-4D9F-B369-BECC450C97F4}" srcOrd="0" destOrd="0" presId="urn:microsoft.com/office/officeart/2005/8/layout/vProcess5"/>
    <dgm:cxn modelId="{9F676895-2AB0-474F-802F-E6F9DA3E55A5}" srcId="{0A8EF25A-4052-4D12-8EFC-588E310ADA36}" destId="{D9A2CFA5-E11B-4A67-A551-32971D6B9B5D}" srcOrd="0" destOrd="0" parTransId="{CA13D91A-020B-494B-9729-282307AFAE4E}" sibTransId="{C47585B1-6CAB-4448-BDDD-2F51F3266556}"/>
    <dgm:cxn modelId="{C8824D63-73E8-461A-9660-5F5C1A1FB513}" type="presOf" srcId="{5898089B-76B9-4E9C-886B-4AC0D20401BB}" destId="{0A3C1E7A-4688-42D6-8F91-43A8B1FA0989}" srcOrd="0" destOrd="0" presId="urn:microsoft.com/office/officeart/2005/8/layout/vProcess5"/>
    <dgm:cxn modelId="{974E3380-781A-483B-A217-DE57ECD932A5}" type="presOf" srcId="{0A8EF25A-4052-4D12-8EFC-588E310ADA36}" destId="{A8100CE5-F71B-4B22-9684-D67CC5E3F203}" srcOrd="0" destOrd="0" presId="urn:microsoft.com/office/officeart/2005/8/layout/vProcess5"/>
    <dgm:cxn modelId="{E7C3030B-FA9E-486E-9D52-BBFAFE81C08A}" srcId="{0A8EF25A-4052-4D12-8EFC-588E310ADA36}" destId="{6C0C0C8E-142A-41A4-9CD3-0B0757BC7DA4}" srcOrd="3" destOrd="0" parTransId="{75CC411D-B236-4D81-8065-CD195426A1D8}" sibTransId="{5F2F674F-D7C7-47D6-8D0A-A134DCC9DF2F}"/>
    <dgm:cxn modelId="{2BB1EE5B-821A-4036-98A5-0543DD180A92}" type="presOf" srcId="{8BA1B86A-4FC2-4F22-9DED-D77BB0240ADA}" destId="{24E25723-9BE2-4573-8A17-4A038DA9EFA1}" srcOrd="1" destOrd="0" presId="urn:microsoft.com/office/officeart/2005/8/layout/vProcess5"/>
    <dgm:cxn modelId="{2DE7615A-B9BF-4E60-ABE3-67AABBB21C1A}" srcId="{0A8EF25A-4052-4D12-8EFC-588E310ADA36}" destId="{5898089B-76B9-4E9C-886B-4AC0D20401BB}" srcOrd="2" destOrd="0" parTransId="{650D7331-F47E-42DA-9ABF-4239C4E4FABF}" sibTransId="{07A86BC0-902A-4AD8-AA9E-2026B547A320}"/>
    <dgm:cxn modelId="{1234B242-88ED-4180-8E47-B9120683650B}" type="presOf" srcId="{6C0C0C8E-142A-41A4-9CD3-0B0757BC7DA4}" destId="{82DC3070-19A8-40E1-9957-CC459E832D37}" srcOrd="0" destOrd="0" presId="urn:microsoft.com/office/officeart/2005/8/layout/vProcess5"/>
    <dgm:cxn modelId="{162A886F-729F-4D46-8FBE-AD40885D710A}" type="presOf" srcId="{D9A2CFA5-E11B-4A67-A551-32971D6B9B5D}" destId="{C958CEA6-5945-4F6F-90AD-8FF9815A6DB9}" srcOrd="1" destOrd="0" presId="urn:microsoft.com/office/officeart/2005/8/layout/vProcess5"/>
    <dgm:cxn modelId="{F70A6AB1-912F-4F2F-A042-0E97FEF702D2}" type="presOf" srcId="{5898089B-76B9-4E9C-886B-4AC0D20401BB}" destId="{46A812E0-DA45-43C0-96B4-6A2F03D7C953}" srcOrd="1" destOrd="0" presId="urn:microsoft.com/office/officeart/2005/8/layout/vProcess5"/>
    <dgm:cxn modelId="{546E5A84-D916-48D8-B105-B55C8C8AED21}" type="presParOf" srcId="{A8100CE5-F71B-4B22-9684-D67CC5E3F203}" destId="{6237F583-E991-47AB-84D9-F54A92EEEA7B}" srcOrd="0" destOrd="0" presId="urn:microsoft.com/office/officeart/2005/8/layout/vProcess5"/>
    <dgm:cxn modelId="{6807B386-C180-40E5-8C3C-DE833C7FA9F8}" type="presParOf" srcId="{A8100CE5-F71B-4B22-9684-D67CC5E3F203}" destId="{EE5A8041-A32F-4F5A-AB81-59A251D88A2B}" srcOrd="1" destOrd="0" presId="urn:microsoft.com/office/officeart/2005/8/layout/vProcess5"/>
    <dgm:cxn modelId="{22ACF8F8-80DF-4AB9-801D-336F756CBD6D}" type="presParOf" srcId="{A8100CE5-F71B-4B22-9684-D67CC5E3F203}" destId="{F9214D56-39A0-4D9F-B369-BECC450C97F4}" srcOrd="2" destOrd="0" presId="urn:microsoft.com/office/officeart/2005/8/layout/vProcess5"/>
    <dgm:cxn modelId="{37DDFEBD-8133-48EE-90C1-DFDF598963C4}" type="presParOf" srcId="{A8100CE5-F71B-4B22-9684-D67CC5E3F203}" destId="{0A3C1E7A-4688-42D6-8F91-43A8B1FA0989}" srcOrd="3" destOrd="0" presId="urn:microsoft.com/office/officeart/2005/8/layout/vProcess5"/>
    <dgm:cxn modelId="{D47F8993-7BFE-455A-8E30-052B244BFBB5}" type="presParOf" srcId="{A8100CE5-F71B-4B22-9684-D67CC5E3F203}" destId="{82DC3070-19A8-40E1-9957-CC459E832D37}" srcOrd="4" destOrd="0" presId="urn:microsoft.com/office/officeart/2005/8/layout/vProcess5"/>
    <dgm:cxn modelId="{BB2A2028-0835-4CC7-8A72-65EF15282C8D}" type="presParOf" srcId="{A8100CE5-F71B-4B22-9684-D67CC5E3F203}" destId="{84E09F70-D0A3-46F3-9BE9-0E87A85D0144}" srcOrd="5" destOrd="0" presId="urn:microsoft.com/office/officeart/2005/8/layout/vProcess5"/>
    <dgm:cxn modelId="{9E7FD465-15FA-4E5B-8A75-6E0CF42B86EC}" type="presParOf" srcId="{A8100CE5-F71B-4B22-9684-D67CC5E3F203}" destId="{D842F518-0FDC-4DFE-B2DB-B4E95F3EA004}" srcOrd="6" destOrd="0" presId="urn:microsoft.com/office/officeart/2005/8/layout/vProcess5"/>
    <dgm:cxn modelId="{4D068D4C-820D-40AD-98D6-6FB2520D211D}" type="presParOf" srcId="{A8100CE5-F71B-4B22-9684-D67CC5E3F203}" destId="{D9BC958D-5D61-41E7-AC77-839D1B19A6C0}" srcOrd="7" destOrd="0" presId="urn:microsoft.com/office/officeart/2005/8/layout/vProcess5"/>
    <dgm:cxn modelId="{BBD2F12F-838A-4280-BE91-5BED87AB8324}" type="presParOf" srcId="{A8100CE5-F71B-4B22-9684-D67CC5E3F203}" destId="{C958CEA6-5945-4F6F-90AD-8FF9815A6DB9}" srcOrd="8" destOrd="0" presId="urn:microsoft.com/office/officeart/2005/8/layout/vProcess5"/>
    <dgm:cxn modelId="{CFF36450-18DD-422F-BA6B-234A75A4EE3B}" type="presParOf" srcId="{A8100CE5-F71B-4B22-9684-D67CC5E3F203}" destId="{24E25723-9BE2-4573-8A17-4A038DA9EFA1}" srcOrd="9" destOrd="0" presId="urn:microsoft.com/office/officeart/2005/8/layout/vProcess5"/>
    <dgm:cxn modelId="{B766CA8E-CA2B-4165-9BFA-FE82AEE292D3}" type="presParOf" srcId="{A8100CE5-F71B-4B22-9684-D67CC5E3F203}" destId="{46A812E0-DA45-43C0-96B4-6A2F03D7C953}" srcOrd="10" destOrd="0" presId="urn:microsoft.com/office/officeart/2005/8/layout/vProcess5"/>
    <dgm:cxn modelId="{51BB9F9C-9AE6-4371-A8F9-81E4CA92F83C}" type="presParOf" srcId="{A8100CE5-F71B-4B22-9684-D67CC5E3F203}" destId="{675C3F4D-2F94-43D1-BE66-F7A0DB885EA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AF50E0-DBDA-4093-8B9E-CC7ECBD5985F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CEAC47-52CC-40FC-A9BE-F5858B1E03E2}">
      <dgm:prSet/>
      <dgm:spPr/>
      <dgm:t>
        <a:bodyPr/>
        <a:lstStyle/>
        <a:p>
          <a:r>
            <a:rPr lang="hr-HR"/>
            <a:t>Vjerovanja u zagrobni život</a:t>
          </a:r>
          <a:endParaRPr lang="en-US"/>
        </a:p>
      </dgm:t>
    </dgm:pt>
    <dgm:pt modelId="{7F78A432-C949-474D-9AF4-1F0545466290}" type="parTrans" cxnId="{7924F962-B267-4294-B90C-3F3502088054}">
      <dgm:prSet/>
      <dgm:spPr/>
      <dgm:t>
        <a:bodyPr/>
        <a:lstStyle/>
        <a:p>
          <a:endParaRPr lang="en-US"/>
        </a:p>
      </dgm:t>
    </dgm:pt>
    <dgm:pt modelId="{21613358-B214-4192-9EC3-E79FC89B9895}" type="sibTrans" cxnId="{7924F962-B267-4294-B90C-3F3502088054}">
      <dgm:prSet/>
      <dgm:spPr/>
      <dgm:t>
        <a:bodyPr/>
        <a:lstStyle/>
        <a:p>
          <a:endParaRPr lang="en-US"/>
        </a:p>
      </dgm:t>
    </dgm:pt>
    <dgm:pt modelId="{4AB71901-E84B-452E-AA87-9A1A94D89D1D}">
      <dgm:prSet/>
      <dgm:spPr/>
      <dgm:t>
        <a:bodyPr/>
        <a:lstStyle/>
        <a:p>
          <a:r>
            <a:rPr lang="hr-HR" dirty="0"/>
            <a:t>Mumificiranje ili balzamiranje</a:t>
          </a:r>
          <a:endParaRPr lang="en-US" dirty="0"/>
        </a:p>
      </dgm:t>
    </dgm:pt>
    <dgm:pt modelId="{D767A163-9693-4F41-8F07-681891E6D894}" type="parTrans" cxnId="{38345233-7F59-4490-BA41-5CAD2C65A59E}">
      <dgm:prSet/>
      <dgm:spPr/>
      <dgm:t>
        <a:bodyPr/>
        <a:lstStyle/>
        <a:p>
          <a:endParaRPr lang="en-US"/>
        </a:p>
      </dgm:t>
    </dgm:pt>
    <dgm:pt modelId="{39ED30A0-D1F1-424D-BDEB-B57970B9E0A2}" type="sibTrans" cxnId="{38345233-7F59-4490-BA41-5CAD2C65A59E}">
      <dgm:prSet/>
      <dgm:spPr/>
      <dgm:t>
        <a:bodyPr/>
        <a:lstStyle/>
        <a:p>
          <a:endParaRPr lang="en-US"/>
        </a:p>
      </dgm:t>
    </dgm:pt>
    <dgm:pt modelId="{24BBC0AA-934A-4E0E-A995-45BB4C476065}">
      <dgm:prSet/>
      <dgm:spPr/>
      <dgm:t>
        <a:bodyPr/>
        <a:lstStyle/>
        <a:p>
          <a:r>
            <a:rPr lang="hr-HR"/>
            <a:t>Vađenje organa </a:t>
          </a:r>
          <a:endParaRPr lang="en-US"/>
        </a:p>
      </dgm:t>
    </dgm:pt>
    <dgm:pt modelId="{FBDC6E67-06F7-4296-AAFB-68A9CF290049}" type="parTrans" cxnId="{50C7EDD4-6DAB-4D54-9DEF-CC4377795F95}">
      <dgm:prSet/>
      <dgm:spPr/>
      <dgm:t>
        <a:bodyPr/>
        <a:lstStyle/>
        <a:p>
          <a:endParaRPr lang="en-US"/>
        </a:p>
      </dgm:t>
    </dgm:pt>
    <dgm:pt modelId="{64DB28A8-4D61-4BEA-8A6E-2A79414541CD}" type="sibTrans" cxnId="{50C7EDD4-6DAB-4D54-9DEF-CC4377795F95}">
      <dgm:prSet/>
      <dgm:spPr/>
      <dgm:t>
        <a:bodyPr/>
        <a:lstStyle/>
        <a:p>
          <a:endParaRPr lang="en-US"/>
        </a:p>
      </dgm:t>
    </dgm:pt>
    <dgm:pt modelId="{09072930-0577-450E-8956-9D457A5A8823}">
      <dgm:prSet/>
      <dgm:spPr/>
      <dgm:t>
        <a:bodyPr/>
        <a:lstStyle/>
        <a:p>
          <a:r>
            <a:rPr lang="hr-HR"/>
            <a:t>Kanopske vaze – Horusovi sinovi</a:t>
          </a:r>
          <a:endParaRPr lang="en-US"/>
        </a:p>
      </dgm:t>
    </dgm:pt>
    <dgm:pt modelId="{DA2B7A6E-1198-4414-AD94-BF280ED7D86C}" type="parTrans" cxnId="{AA2DAFFC-1458-487C-8887-EC46374E72D9}">
      <dgm:prSet/>
      <dgm:spPr/>
      <dgm:t>
        <a:bodyPr/>
        <a:lstStyle/>
        <a:p>
          <a:endParaRPr lang="en-US"/>
        </a:p>
      </dgm:t>
    </dgm:pt>
    <dgm:pt modelId="{2CCB8B63-882E-49E8-A61D-BFE296D74D7D}" type="sibTrans" cxnId="{AA2DAFFC-1458-487C-8887-EC46374E72D9}">
      <dgm:prSet/>
      <dgm:spPr/>
      <dgm:t>
        <a:bodyPr/>
        <a:lstStyle/>
        <a:p>
          <a:endParaRPr lang="en-US"/>
        </a:p>
      </dgm:t>
    </dgm:pt>
    <dgm:pt modelId="{1DCA7C63-6164-4097-A99A-C91C5AC201E1}">
      <dgm:prSet/>
      <dgm:spPr/>
      <dgm:t>
        <a:bodyPr/>
        <a:lstStyle/>
        <a:p>
          <a:r>
            <a:rPr lang="hr-HR" dirty="0"/>
            <a:t>Nastajanje mumija</a:t>
          </a:r>
          <a:endParaRPr lang="en-US" dirty="0"/>
        </a:p>
      </dgm:t>
    </dgm:pt>
    <dgm:pt modelId="{7DA52382-45C4-4E21-8A09-94269BCFB586}" type="parTrans" cxnId="{F78A152F-0597-44DA-8DE7-F204A5439962}">
      <dgm:prSet/>
      <dgm:spPr/>
      <dgm:t>
        <a:bodyPr/>
        <a:lstStyle/>
        <a:p>
          <a:endParaRPr lang="en-US"/>
        </a:p>
      </dgm:t>
    </dgm:pt>
    <dgm:pt modelId="{114F8E0A-244D-4E64-8A84-79A66475F582}" type="sibTrans" cxnId="{F78A152F-0597-44DA-8DE7-F204A5439962}">
      <dgm:prSet/>
      <dgm:spPr/>
      <dgm:t>
        <a:bodyPr/>
        <a:lstStyle/>
        <a:p>
          <a:endParaRPr lang="en-US"/>
        </a:p>
      </dgm:t>
    </dgm:pt>
    <dgm:pt modelId="{47147A2B-6E86-4B1B-9F30-768EC189783E}" type="pres">
      <dgm:prSet presAssocID="{9AAF50E0-DBDA-4093-8B9E-CC7ECBD5985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A29F992-3F9E-4860-9A9B-F35C64584418}" type="pres">
      <dgm:prSet presAssocID="{9AAF50E0-DBDA-4093-8B9E-CC7ECBD5985F}" presName="dummyMaxCanvas" presStyleCnt="0">
        <dgm:presLayoutVars/>
      </dgm:prSet>
      <dgm:spPr/>
    </dgm:pt>
    <dgm:pt modelId="{8436EFA8-84AF-4F7B-BE6C-6D5B06224E55}" type="pres">
      <dgm:prSet presAssocID="{9AAF50E0-DBDA-4093-8B9E-CC7ECBD5985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84B0A7-7E8A-44F9-8F56-EE845785E3DF}" type="pres">
      <dgm:prSet presAssocID="{9AAF50E0-DBDA-4093-8B9E-CC7ECBD5985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183AEE-77CB-4D53-8C8B-EBA40944EAF2}" type="pres">
      <dgm:prSet presAssocID="{9AAF50E0-DBDA-4093-8B9E-CC7ECBD5985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2021D8-1C44-4E12-ABAB-74C38911E0B8}" type="pres">
      <dgm:prSet presAssocID="{9AAF50E0-DBDA-4093-8B9E-CC7ECBD5985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BF6FBB-BF95-4EDB-BFD8-49F277F2CCF6}" type="pres">
      <dgm:prSet presAssocID="{9AAF50E0-DBDA-4093-8B9E-CC7ECBD5985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DDA5A6-E622-444D-9AF6-D0C7F65916C0}" type="pres">
      <dgm:prSet presAssocID="{9AAF50E0-DBDA-4093-8B9E-CC7ECBD5985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E1B633-340F-422F-84AA-F275AEC23A20}" type="pres">
      <dgm:prSet presAssocID="{9AAF50E0-DBDA-4093-8B9E-CC7ECBD5985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C2CA52-C7FD-4068-93BF-10236B239AF0}" type="pres">
      <dgm:prSet presAssocID="{9AAF50E0-DBDA-4093-8B9E-CC7ECBD5985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847040-E899-4747-8049-574153F3EB88}" type="pres">
      <dgm:prSet presAssocID="{9AAF50E0-DBDA-4093-8B9E-CC7ECBD5985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58CDB3-B32B-4391-9317-41ADFE659889}" type="pres">
      <dgm:prSet presAssocID="{9AAF50E0-DBDA-4093-8B9E-CC7ECBD5985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3B3692-37EB-4941-827D-EB0A8E3F457A}" type="pres">
      <dgm:prSet presAssocID="{9AAF50E0-DBDA-4093-8B9E-CC7ECBD5985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09B6B4-FCAA-4F5F-B141-E1C137DEA508}" type="pres">
      <dgm:prSet presAssocID="{9AAF50E0-DBDA-4093-8B9E-CC7ECBD5985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F5D1A5-B573-42B3-8F14-837CFC2D9093}" type="pres">
      <dgm:prSet presAssocID="{9AAF50E0-DBDA-4093-8B9E-CC7ECBD5985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7EF877-E847-4A89-91E5-5E3CEDC18E42}" type="pres">
      <dgm:prSet presAssocID="{9AAF50E0-DBDA-4093-8B9E-CC7ECBD5985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3796E1F-4035-41DD-8099-D70FF82E727E}" type="presOf" srcId="{1DCA7C63-6164-4097-A99A-C91C5AC201E1}" destId="{02BF6FBB-BF95-4EDB-BFD8-49F277F2CCF6}" srcOrd="0" destOrd="0" presId="urn:microsoft.com/office/officeart/2005/8/layout/vProcess5"/>
    <dgm:cxn modelId="{772DB921-C267-4482-8100-07FDBDA76920}" type="presOf" srcId="{21613358-B214-4192-9EC3-E79FC89B9895}" destId="{3DDDA5A6-E622-444D-9AF6-D0C7F65916C0}" srcOrd="0" destOrd="0" presId="urn:microsoft.com/office/officeart/2005/8/layout/vProcess5"/>
    <dgm:cxn modelId="{7924F962-B267-4294-B90C-3F3502088054}" srcId="{9AAF50E0-DBDA-4093-8B9E-CC7ECBD5985F}" destId="{9ECEAC47-52CC-40FC-A9BE-F5858B1E03E2}" srcOrd="0" destOrd="0" parTransId="{7F78A432-C949-474D-9AF4-1F0545466290}" sibTransId="{21613358-B214-4192-9EC3-E79FC89B9895}"/>
    <dgm:cxn modelId="{570AED00-5D03-4792-B877-2901B7355396}" type="presOf" srcId="{4AB71901-E84B-452E-AA87-9A1A94D89D1D}" destId="{353B3692-37EB-4941-827D-EB0A8E3F457A}" srcOrd="1" destOrd="0" presId="urn:microsoft.com/office/officeart/2005/8/layout/vProcess5"/>
    <dgm:cxn modelId="{3D695660-C1AE-4607-9894-231605423A29}" type="presOf" srcId="{24BBC0AA-934A-4E0E-A995-45BB4C476065}" destId="{F1183AEE-77CB-4D53-8C8B-EBA40944EAF2}" srcOrd="0" destOrd="0" presId="urn:microsoft.com/office/officeart/2005/8/layout/vProcess5"/>
    <dgm:cxn modelId="{3E986E8E-CE2E-41E6-B982-8DA748FCBBB9}" type="presOf" srcId="{1DCA7C63-6164-4097-A99A-C91C5AC201E1}" destId="{857EF877-E847-4A89-91E5-5E3CEDC18E42}" srcOrd="1" destOrd="0" presId="urn:microsoft.com/office/officeart/2005/8/layout/vProcess5"/>
    <dgm:cxn modelId="{F78A152F-0597-44DA-8DE7-F204A5439962}" srcId="{9AAF50E0-DBDA-4093-8B9E-CC7ECBD5985F}" destId="{1DCA7C63-6164-4097-A99A-C91C5AC201E1}" srcOrd="4" destOrd="0" parTransId="{7DA52382-45C4-4E21-8A09-94269BCFB586}" sibTransId="{114F8E0A-244D-4E64-8A84-79A66475F582}"/>
    <dgm:cxn modelId="{DDB7D308-3351-4D8A-B3B7-F59EE9D34ACD}" type="presOf" srcId="{24BBC0AA-934A-4E0E-A995-45BB4C476065}" destId="{F409B6B4-FCAA-4F5F-B141-E1C137DEA508}" srcOrd="1" destOrd="0" presId="urn:microsoft.com/office/officeart/2005/8/layout/vProcess5"/>
    <dgm:cxn modelId="{C0EB8F87-BF12-4E52-A99F-369CB8D50396}" type="presOf" srcId="{09072930-0577-450E-8956-9D457A5A8823}" destId="{3A2021D8-1C44-4E12-ABAB-74C38911E0B8}" srcOrd="0" destOrd="0" presId="urn:microsoft.com/office/officeart/2005/8/layout/vProcess5"/>
    <dgm:cxn modelId="{21126FBA-4C90-43C9-B7F8-DC860C115F72}" type="presOf" srcId="{09072930-0577-450E-8956-9D457A5A8823}" destId="{3CF5D1A5-B573-42B3-8F14-837CFC2D9093}" srcOrd="1" destOrd="0" presId="urn:microsoft.com/office/officeart/2005/8/layout/vProcess5"/>
    <dgm:cxn modelId="{FA660A1C-E491-4634-8323-A2E91CE1D10A}" type="presOf" srcId="{2CCB8B63-882E-49E8-A61D-BFE296D74D7D}" destId="{7E847040-E899-4747-8049-574153F3EB88}" srcOrd="0" destOrd="0" presId="urn:microsoft.com/office/officeart/2005/8/layout/vProcess5"/>
    <dgm:cxn modelId="{50C7EDD4-6DAB-4D54-9DEF-CC4377795F95}" srcId="{9AAF50E0-DBDA-4093-8B9E-CC7ECBD5985F}" destId="{24BBC0AA-934A-4E0E-A995-45BB4C476065}" srcOrd="2" destOrd="0" parTransId="{FBDC6E67-06F7-4296-AAFB-68A9CF290049}" sibTransId="{64DB28A8-4D61-4BEA-8A6E-2A79414541CD}"/>
    <dgm:cxn modelId="{7FC6C6EE-C345-4A3F-98BD-9A3CE2FF0243}" type="presOf" srcId="{9ECEAC47-52CC-40FC-A9BE-F5858B1E03E2}" destId="{8436EFA8-84AF-4F7B-BE6C-6D5B06224E55}" srcOrd="0" destOrd="0" presId="urn:microsoft.com/office/officeart/2005/8/layout/vProcess5"/>
    <dgm:cxn modelId="{A83E6F9B-939E-4634-894C-2FD2E779838C}" type="presOf" srcId="{9ECEAC47-52CC-40FC-A9BE-F5858B1E03E2}" destId="{5A58CDB3-B32B-4391-9317-41ADFE659889}" srcOrd="1" destOrd="0" presId="urn:microsoft.com/office/officeart/2005/8/layout/vProcess5"/>
    <dgm:cxn modelId="{67D02ECA-A210-4DCD-ADE4-99BEBB484A61}" type="presOf" srcId="{39ED30A0-D1F1-424D-BDEB-B57970B9E0A2}" destId="{B2E1B633-340F-422F-84AA-F275AEC23A20}" srcOrd="0" destOrd="0" presId="urn:microsoft.com/office/officeart/2005/8/layout/vProcess5"/>
    <dgm:cxn modelId="{CF464BA1-2C79-4A79-8BED-457B2FC0D729}" type="presOf" srcId="{64DB28A8-4D61-4BEA-8A6E-2A79414541CD}" destId="{D9C2CA52-C7FD-4068-93BF-10236B239AF0}" srcOrd="0" destOrd="0" presId="urn:microsoft.com/office/officeart/2005/8/layout/vProcess5"/>
    <dgm:cxn modelId="{38345233-7F59-4490-BA41-5CAD2C65A59E}" srcId="{9AAF50E0-DBDA-4093-8B9E-CC7ECBD5985F}" destId="{4AB71901-E84B-452E-AA87-9A1A94D89D1D}" srcOrd="1" destOrd="0" parTransId="{D767A163-9693-4F41-8F07-681891E6D894}" sibTransId="{39ED30A0-D1F1-424D-BDEB-B57970B9E0A2}"/>
    <dgm:cxn modelId="{AA2DAFFC-1458-487C-8887-EC46374E72D9}" srcId="{9AAF50E0-DBDA-4093-8B9E-CC7ECBD5985F}" destId="{09072930-0577-450E-8956-9D457A5A8823}" srcOrd="3" destOrd="0" parTransId="{DA2B7A6E-1198-4414-AD94-BF280ED7D86C}" sibTransId="{2CCB8B63-882E-49E8-A61D-BFE296D74D7D}"/>
    <dgm:cxn modelId="{13EE2767-6911-48D9-BF6D-7EFB341C94A4}" type="presOf" srcId="{4AB71901-E84B-452E-AA87-9A1A94D89D1D}" destId="{3C84B0A7-7E8A-44F9-8F56-EE845785E3DF}" srcOrd="0" destOrd="0" presId="urn:microsoft.com/office/officeart/2005/8/layout/vProcess5"/>
    <dgm:cxn modelId="{342165E4-0708-4657-BAD1-61770EC6B4FD}" type="presOf" srcId="{9AAF50E0-DBDA-4093-8B9E-CC7ECBD5985F}" destId="{47147A2B-6E86-4B1B-9F30-768EC189783E}" srcOrd="0" destOrd="0" presId="urn:microsoft.com/office/officeart/2005/8/layout/vProcess5"/>
    <dgm:cxn modelId="{A43BBCD2-2DA0-4AE2-A0B8-3DA74A7D9CEA}" type="presParOf" srcId="{47147A2B-6E86-4B1B-9F30-768EC189783E}" destId="{9A29F992-3F9E-4860-9A9B-F35C64584418}" srcOrd="0" destOrd="0" presId="urn:microsoft.com/office/officeart/2005/8/layout/vProcess5"/>
    <dgm:cxn modelId="{1158371B-A54B-4B65-9BF3-D79F9B6BB20B}" type="presParOf" srcId="{47147A2B-6E86-4B1B-9F30-768EC189783E}" destId="{8436EFA8-84AF-4F7B-BE6C-6D5B06224E55}" srcOrd="1" destOrd="0" presId="urn:microsoft.com/office/officeart/2005/8/layout/vProcess5"/>
    <dgm:cxn modelId="{E96E6753-CFBF-4668-939A-E4568929AC71}" type="presParOf" srcId="{47147A2B-6E86-4B1B-9F30-768EC189783E}" destId="{3C84B0A7-7E8A-44F9-8F56-EE845785E3DF}" srcOrd="2" destOrd="0" presId="urn:microsoft.com/office/officeart/2005/8/layout/vProcess5"/>
    <dgm:cxn modelId="{30039D4A-10CC-4E98-8A4C-DC18C5A72A17}" type="presParOf" srcId="{47147A2B-6E86-4B1B-9F30-768EC189783E}" destId="{F1183AEE-77CB-4D53-8C8B-EBA40944EAF2}" srcOrd="3" destOrd="0" presId="urn:microsoft.com/office/officeart/2005/8/layout/vProcess5"/>
    <dgm:cxn modelId="{E9866C3F-05CD-4888-A8A6-4BFA16DE88EF}" type="presParOf" srcId="{47147A2B-6E86-4B1B-9F30-768EC189783E}" destId="{3A2021D8-1C44-4E12-ABAB-74C38911E0B8}" srcOrd="4" destOrd="0" presId="urn:microsoft.com/office/officeart/2005/8/layout/vProcess5"/>
    <dgm:cxn modelId="{FC0AF5DE-72D2-4E8C-A2D5-498417407F85}" type="presParOf" srcId="{47147A2B-6E86-4B1B-9F30-768EC189783E}" destId="{02BF6FBB-BF95-4EDB-BFD8-49F277F2CCF6}" srcOrd="5" destOrd="0" presId="urn:microsoft.com/office/officeart/2005/8/layout/vProcess5"/>
    <dgm:cxn modelId="{13653A0F-4521-4717-84A0-C79A9860D674}" type="presParOf" srcId="{47147A2B-6E86-4B1B-9F30-768EC189783E}" destId="{3DDDA5A6-E622-444D-9AF6-D0C7F65916C0}" srcOrd="6" destOrd="0" presId="urn:microsoft.com/office/officeart/2005/8/layout/vProcess5"/>
    <dgm:cxn modelId="{E8C0AFD9-D610-4598-A81F-47C90021CB97}" type="presParOf" srcId="{47147A2B-6E86-4B1B-9F30-768EC189783E}" destId="{B2E1B633-340F-422F-84AA-F275AEC23A20}" srcOrd="7" destOrd="0" presId="urn:microsoft.com/office/officeart/2005/8/layout/vProcess5"/>
    <dgm:cxn modelId="{8C754D15-91C8-453D-AC32-092C473F5E6A}" type="presParOf" srcId="{47147A2B-6E86-4B1B-9F30-768EC189783E}" destId="{D9C2CA52-C7FD-4068-93BF-10236B239AF0}" srcOrd="8" destOrd="0" presId="urn:microsoft.com/office/officeart/2005/8/layout/vProcess5"/>
    <dgm:cxn modelId="{2AAA4B3C-5030-4C72-86A9-5C15EFAF63B2}" type="presParOf" srcId="{47147A2B-6E86-4B1B-9F30-768EC189783E}" destId="{7E847040-E899-4747-8049-574153F3EB88}" srcOrd="9" destOrd="0" presId="urn:microsoft.com/office/officeart/2005/8/layout/vProcess5"/>
    <dgm:cxn modelId="{0C6ABE8A-9D8D-434A-97D8-2789C738D981}" type="presParOf" srcId="{47147A2B-6E86-4B1B-9F30-768EC189783E}" destId="{5A58CDB3-B32B-4391-9317-41ADFE659889}" srcOrd="10" destOrd="0" presId="urn:microsoft.com/office/officeart/2005/8/layout/vProcess5"/>
    <dgm:cxn modelId="{6C4958E9-4B87-409E-BAA4-4D7DB633E80E}" type="presParOf" srcId="{47147A2B-6E86-4B1B-9F30-768EC189783E}" destId="{353B3692-37EB-4941-827D-EB0A8E3F457A}" srcOrd="11" destOrd="0" presId="urn:microsoft.com/office/officeart/2005/8/layout/vProcess5"/>
    <dgm:cxn modelId="{9CD09DF4-6A27-4398-8713-3986AA98A4E5}" type="presParOf" srcId="{47147A2B-6E86-4B1B-9F30-768EC189783E}" destId="{F409B6B4-FCAA-4F5F-B141-E1C137DEA508}" srcOrd="12" destOrd="0" presId="urn:microsoft.com/office/officeart/2005/8/layout/vProcess5"/>
    <dgm:cxn modelId="{86119684-65CC-43E7-B400-BA5B9795BC7A}" type="presParOf" srcId="{47147A2B-6E86-4B1B-9F30-768EC189783E}" destId="{3CF5D1A5-B573-42B3-8F14-837CFC2D9093}" srcOrd="13" destOrd="0" presId="urn:microsoft.com/office/officeart/2005/8/layout/vProcess5"/>
    <dgm:cxn modelId="{1F3B2B09-ACFF-4D7C-B41B-7DEF1F665020}" type="presParOf" srcId="{47147A2B-6E86-4B1B-9F30-768EC189783E}" destId="{857EF877-E847-4A89-91E5-5E3CEDC18E4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137CEC-9198-449A-9B76-FC70DD61468F}">
      <dsp:nvSpPr>
        <dsp:cNvPr id="0" name=""/>
        <dsp:cNvSpPr/>
      </dsp:nvSpPr>
      <dsp:spPr>
        <a:xfrm>
          <a:off x="0" y="0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Vjerovanja u zagrobni život</a:t>
          </a:r>
          <a:endParaRPr lang="en-US" sz="2800" kern="1200"/>
        </a:p>
      </dsp:txBody>
      <dsp:txXfrm>
        <a:off x="0" y="0"/>
        <a:ext cx="6067223" cy="909295"/>
      </dsp:txXfrm>
    </dsp:sp>
    <dsp:sp modelId="{E6690ED3-266A-4499-99C8-BC2F827A19E0}">
      <dsp:nvSpPr>
        <dsp:cNvPr id="0" name=""/>
        <dsp:cNvSpPr/>
      </dsp:nvSpPr>
      <dsp:spPr>
        <a:xfrm>
          <a:off x="617219" y="1060844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Različita tumačenja života nakon smrti</a:t>
          </a:r>
          <a:endParaRPr lang="en-US" sz="2800" kern="1200"/>
        </a:p>
      </dsp:txBody>
      <dsp:txXfrm>
        <a:off x="617219" y="1060844"/>
        <a:ext cx="5786897" cy="909295"/>
      </dsp:txXfrm>
    </dsp:sp>
    <dsp:sp modelId="{7583ECF4-92F9-434F-985A-0ED1211D06C1}">
      <dsp:nvSpPr>
        <dsp:cNvPr id="0" name=""/>
        <dsp:cNvSpPr/>
      </dsp:nvSpPr>
      <dsp:spPr>
        <a:xfrm>
          <a:off x="1234439" y="2121689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Posebni obredi pripremanja</a:t>
          </a:r>
          <a:endParaRPr lang="en-US" sz="2800" kern="1200" dirty="0"/>
        </a:p>
      </dsp:txBody>
      <dsp:txXfrm>
        <a:off x="1234439" y="2121689"/>
        <a:ext cx="5786897" cy="909295"/>
      </dsp:txXfrm>
    </dsp:sp>
    <dsp:sp modelId="{CE19686C-75F3-4A8D-ABBA-9999DFD3F75A}">
      <dsp:nvSpPr>
        <dsp:cNvPr id="0" name=""/>
        <dsp:cNvSpPr/>
      </dsp:nvSpPr>
      <dsp:spPr>
        <a:xfrm>
          <a:off x="6404117" y="689549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404117" y="689549"/>
        <a:ext cx="591042" cy="591042"/>
      </dsp:txXfrm>
    </dsp:sp>
    <dsp:sp modelId="{F8026FA5-4165-4EF3-8145-2DBBA5A18703}">
      <dsp:nvSpPr>
        <dsp:cNvPr id="0" name=""/>
        <dsp:cNvSpPr/>
      </dsp:nvSpPr>
      <dsp:spPr>
        <a:xfrm>
          <a:off x="7021337" y="1744331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021337" y="1744331"/>
        <a:ext cx="591042" cy="59104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B34FAB-EA96-437A-B546-43D345912D41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Obred za povlaštene</a:t>
          </a:r>
          <a:endParaRPr lang="en-US" sz="2300" kern="1200"/>
        </a:p>
      </dsp:txBody>
      <dsp:txXfrm>
        <a:off x="0" y="0"/>
        <a:ext cx="5716197" cy="545577"/>
      </dsp:txXfrm>
    </dsp:sp>
    <dsp:sp modelId="{B76DD75E-D7AA-44F6-9C86-3E9B41A79387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Balzamiranje životinja</a:t>
          </a:r>
          <a:endParaRPr lang="en-US" sz="2300" kern="1200"/>
        </a:p>
      </dsp:txBody>
      <dsp:txXfrm>
        <a:off x="473202" y="621351"/>
        <a:ext cx="5508964" cy="545577"/>
      </dsp:txXfrm>
    </dsp:sp>
    <dsp:sp modelId="{D58E2A55-57A1-4114-BDE5-92F1B2DD9FFE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Mumificiranje ukinuli Arapi u VI. stoljeću</a:t>
          </a:r>
          <a:endParaRPr lang="en-US" sz="2300" kern="1200"/>
        </a:p>
      </dsp:txBody>
      <dsp:txXfrm>
        <a:off x="946404" y="1242703"/>
        <a:ext cx="5508964" cy="545577"/>
      </dsp:txXfrm>
    </dsp:sp>
    <dsp:sp modelId="{4C0F3F3E-FB01-4008-B02C-153F6EF1BF25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Svećenici poznavali kirurgiju</a:t>
          </a:r>
          <a:endParaRPr lang="en-US" sz="2300" kern="1200"/>
        </a:p>
      </dsp:txBody>
      <dsp:txXfrm>
        <a:off x="1419605" y="1864055"/>
        <a:ext cx="5508964" cy="545577"/>
      </dsp:txXfrm>
    </dsp:sp>
    <dsp:sp modelId="{6F34920E-BDEC-4355-A10A-4566EAB8BEB6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Razvoj medicine</a:t>
          </a:r>
          <a:endParaRPr lang="en-US" sz="2300" kern="1200" dirty="0"/>
        </a:p>
      </dsp:txBody>
      <dsp:txXfrm>
        <a:off x="1892808" y="2485407"/>
        <a:ext cx="5508964" cy="545577"/>
      </dsp:txXfrm>
    </dsp:sp>
    <dsp:sp modelId="{22598A58-0CA3-4CC8-800D-95F4D6EF1317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6F5A59A8-E4F4-4A5A-920A-8B89DF77A557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50548364-717F-4F38-B96A-296FA8095690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0437407C-6908-4D03-99CC-9AF1BD75F2B8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6796ED-C062-41FA-BF78-AA27705E830D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Čuvanje tijela za zagrobni novi život</a:t>
          </a:r>
          <a:endParaRPr lang="en-US" sz="1900" kern="1200"/>
        </a:p>
      </dsp:txBody>
      <dsp:txXfrm>
        <a:off x="0" y="0"/>
        <a:ext cx="5716197" cy="545577"/>
      </dsp:txXfrm>
    </dsp:sp>
    <dsp:sp modelId="{3E51B89B-3FF7-450B-A168-88A88079CD97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Mastabe, jednostavne kamene pravokutne grobnice</a:t>
          </a:r>
          <a:endParaRPr lang="en-US" sz="1900" kern="1200"/>
        </a:p>
      </dsp:txBody>
      <dsp:txXfrm>
        <a:off x="473202" y="621351"/>
        <a:ext cx="5508964" cy="545577"/>
      </dsp:txXfrm>
    </dsp:sp>
    <dsp:sp modelId="{34983E0E-6D4F-45B8-A7BC-31EF51C32D0D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Piramide, grobnice faraona</a:t>
          </a:r>
          <a:endParaRPr lang="en-US" sz="1900" kern="1200" dirty="0"/>
        </a:p>
      </dsp:txBody>
      <dsp:txXfrm>
        <a:off x="946404" y="1242703"/>
        <a:ext cx="5508964" cy="545577"/>
      </dsp:txXfrm>
    </dsp:sp>
    <dsp:sp modelId="{D9B43759-6315-4F7E-8C9B-55E231FEDCAB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Piramide u Gizi</a:t>
          </a:r>
          <a:endParaRPr lang="en-US" sz="1900" kern="1200" dirty="0"/>
        </a:p>
      </dsp:txBody>
      <dsp:txXfrm>
        <a:off x="1419605" y="1864055"/>
        <a:ext cx="5508964" cy="545577"/>
      </dsp:txXfrm>
    </dsp:sp>
    <dsp:sp modelId="{6C378ED3-3C6F-4587-AA00-16E09A7D2DAE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Sfinga</a:t>
          </a:r>
          <a:endParaRPr lang="en-US" sz="1900" kern="1200" dirty="0"/>
        </a:p>
      </dsp:txBody>
      <dsp:txXfrm>
        <a:off x="1892808" y="2485407"/>
        <a:ext cx="5508964" cy="545577"/>
      </dsp:txXfrm>
    </dsp:sp>
    <dsp:sp modelId="{1C2A7E99-8D1D-4356-BB9E-CDBE20ED0FD6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F4A9E13E-C8A2-488B-A982-829E74F03BF2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896084B6-95B5-485F-8B5F-69B6EDA1ECC1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747A2C92-80B1-49CB-9FE8-E908072E1675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7401772" y="2259599"/>
        <a:ext cx="354625" cy="35462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5384C4-CDE8-470F-B95E-0F6DF5B365A6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Grobnice ukopane duboko u zemlji ili stijeni</a:t>
          </a:r>
          <a:endParaRPr lang="en-US" sz="2100" kern="1200"/>
        </a:p>
      </dsp:txBody>
      <dsp:txXfrm>
        <a:off x="0" y="0"/>
        <a:ext cx="5716197" cy="545577"/>
      </dsp:txXfrm>
    </dsp:sp>
    <dsp:sp modelId="{911BB62B-940C-4DED-AA3F-85AEC94D44D7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Dolina kraljeva</a:t>
          </a:r>
          <a:endParaRPr lang="en-US" sz="2100" kern="1200"/>
        </a:p>
      </dsp:txBody>
      <dsp:txXfrm>
        <a:off x="473202" y="621351"/>
        <a:ext cx="5508964" cy="545577"/>
      </dsp:txXfrm>
    </dsp:sp>
    <dsp:sp modelId="{502F623E-8D12-46F6-BAF8-0676BEA22886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Posmrtna maska faraona Tutanhamona</a:t>
          </a:r>
          <a:endParaRPr lang="en-US" sz="2100" kern="1200"/>
        </a:p>
      </dsp:txBody>
      <dsp:txXfrm>
        <a:off x="946404" y="1242703"/>
        <a:ext cx="5508964" cy="545577"/>
      </dsp:txXfrm>
    </dsp:sp>
    <dsp:sp modelId="{D4BFF47F-AF5A-487E-9F12-1E4CC0306751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Raskoš egipatskih faraona</a:t>
          </a:r>
          <a:endParaRPr lang="en-US" sz="2100" kern="1200"/>
        </a:p>
      </dsp:txBody>
      <dsp:txXfrm>
        <a:off x="1419605" y="1864055"/>
        <a:ext cx="5508964" cy="545577"/>
      </dsp:txXfrm>
    </dsp:sp>
    <dsp:sp modelId="{33EB0B40-7057-4853-B40B-07C979ADB331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Strvinar i kobra, simboli Donjega i Gornjeg Egipta</a:t>
          </a:r>
          <a:endParaRPr lang="en-US" sz="2100" kern="1200"/>
        </a:p>
      </dsp:txBody>
      <dsp:txXfrm>
        <a:off x="1892808" y="2485407"/>
        <a:ext cx="5508964" cy="545577"/>
      </dsp:txXfrm>
    </dsp:sp>
    <dsp:sp modelId="{40A72A78-2EF8-461D-9210-F70CF387BF42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4F885401-7F04-46C5-8BC6-D04AC5ABE1A1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46A09D67-FA31-4CE7-9C3A-7EB4DF06017E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96E4C888-02E1-4505-A682-7AFA721423B1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230222-CC3E-4BE2-A177-5972E34E5C96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Vjerovanja u zagrobni život</a:t>
          </a:r>
          <a:endParaRPr lang="en-US" sz="2300" kern="1200" dirty="0"/>
        </a:p>
      </dsp:txBody>
      <dsp:txXfrm>
        <a:off x="0" y="0"/>
        <a:ext cx="5716197" cy="545577"/>
      </dsp:txXfrm>
    </dsp:sp>
    <dsp:sp modelId="{A57C6298-8B0E-4266-A915-F361134C625C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Obredi mumificiranja ili balzamiranja</a:t>
          </a:r>
          <a:endParaRPr lang="en-US" sz="2300" kern="1200" dirty="0"/>
        </a:p>
      </dsp:txBody>
      <dsp:txXfrm>
        <a:off x="473202" y="621351"/>
        <a:ext cx="5508964" cy="545577"/>
      </dsp:txXfrm>
    </dsp:sp>
    <dsp:sp modelId="{8486523E-540A-466D-A2FF-A8C73CE0806F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Vađenje organa </a:t>
          </a:r>
          <a:endParaRPr lang="en-US" sz="2300" kern="1200" dirty="0"/>
        </a:p>
      </dsp:txBody>
      <dsp:txXfrm>
        <a:off x="946404" y="1242703"/>
        <a:ext cx="5508964" cy="545577"/>
      </dsp:txXfrm>
    </dsp:sp>
    <dsp:sp modelId="{CF91AF54-E46E-4654-942A-DC57C0493393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err="1"/>
            <a:t>Kanopske</a:t>
          </a:r>
          <a:r>
            <a:rPr lang="hr-HR" sz="2300" kern="1200" dirty="0"/>
            <a:t> vaze – </a:t>
          </a:r>
          <a:r>
            <a:rPr lang="hr-HR" sz="2300" kern="1200" dirty="0" err="1"/>
            <a:t>Horusovi</a:t>
          </a:r>
          <a:r>
            <a:rPr lang="hr-HR" sz="2300" kern="1200" dirty="0"/>
            <a:t> sinovi</a:t>
          </a:r>
          <a:endParaRPr lang="en-US" sz="2300" kern="1200" dirty="0"/>
        </a:p>
      </dsp:txBody>
      <dsp:txXfrm>
        <a:off x="1419605" y="1864055"/>
        <a:ext cx="5508964" cy="545577"/>
      </dsp:txXfrm>
    </dsp:sp>
    <dsp:sp modelId="{81595030-5476-468D-92E7-A5431E7B981F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Sušenje tijela solju</a:t>
          </a:r>
          <a:endParaRPr lang="en-US" sz="2300" kern="1200" dirty="0"/>
        </a:p>
      </dsp:txBody>
      <dsp:txXfrm>
        <a:off x="1892808" y="2485407"/>
        <a:ext cx="5508964" cy="545577"/>
      </dsp:txXfrm>
    </dsp:sp>
    <dsp:sp modelId="{4808EE65-2A57-4505-B178-0FC9E18410E6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940E7C2E-2D4D-4D65-BCB3-49EBCDC3E73A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683166D1-AB4C-402C-91B8-8D437E4BFB12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BF94D5DA-FBF9-4650-9DA0-BFD6FC23E275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7401772" y="2259599"/>
        <a:ext cx="354625" cy="3546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C011E7-BE30-4F96-9FAA-ED9ABFEC06D6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Vađenje unutrašnjih organa</a:t>
          </a:r>
          <a:endParaRPr lang="en-US" sz="2300" kern="1200"/>
        </a:p>
      </dsp:txBody>
      <dsp:txXfrm>
        <a:off x="0" y="0"/>
        <a:ext cx="5716197" cy="545577"/>
      </dsp:txXfrm>
    </dsp:sp>
    <dsp:sp modelId="{588682EB-F5F5-41B0-AC3E-1377E2E493B6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Sušenje tijela solju</a:t>
          </a:r>
          <a:endParaRPr lang="en-US" sz="2300" kern="1200"/>
        </a:p>
      </dsp:txBody>
      <dsp:txXfrm>
        <a:off x="473202" y="621351"/>
        <a:ext cx="5508964" cy="545577"/>
      </dsp:txXfrm>
    </dsp:sp>
    <dsp:sp modelId="{83537027-006B-43E2-8D35-9039220EB48F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Pranje i omatanje u lanene povoje</a:t>
          </a:r>
          <a:endParaRPr lang="en-US" sz="2300" kern="1200" dirty="0"/>
        </a:p>
      </dsp:txBody>
      <dsp:txXfrm>
        <a:off x="946404" y="1242703"/>
        <a:ext cx="5508964" cy="545577"/>
      </dsp:txXfrm>
    </dsp:sp>
    <dsp:sp modelId="{3DBDA40A-6654-4781-9632-F5822BAF2429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Fina smola</a:t>
          </a:r>
          <a:endParaRPr lang="en-US" sz="2300" kern="1200" dirty="0"/>
        </a:p>
      </dsp:txBody>
      <dsp:txXfrm>
        <a:off x="1419605" y="1864055"/>
        <a:ext cx="5508964" cy="545577"/>
      </dsp:txXfrm>
    </dsp:sp>
    <dsp:sp modelId="{C9635D84-71BC-47BD-8453-8DB862E0C3E3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Nastajanje mumija</a:t>
          </a:r>
          <a:endParaRPr lang="en-US" sz="2300" kern="1200" dirty="0"/>
        </a:p>
      </dsp:txBody>
      <dsp:txXfrm>
        <a:off x="1892808" y="2485407"/>
        <a:ext cx="5508964" cy="545577"/>
      </dsp:txXfrm>
    </dsp:sp>
    <dsp:sp modelId="{56DD79F9-69F7-47BE-9E95-B15E9455BE74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2E238DDB-C2CB-44E3-9ED6-74588F33BC99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C1F90D88-FBC8-4613-98D6-A3AF0762E8D8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FF76899A-160F-403D-9EBF-71624E490211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53CA38-5F00-4207-AF61-AA6B5CA2A0A5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Balzamiranje povlaštenih </a:t>
          </a:r>
          <a:endParaRPr lang="en-US" sz="2300" kern="1200" dirty="0"/>
        </a:p>
      </dsp:txBody>
      <dsp:txXfrm>
        <a:off x="0" y="0"/>
        <a:ext cx="5716197" cy="545577"/>
      </dsp:txXfrm>
    </dsp:sp>
    <dsp:sp modelId="{0A869BB5-713E-49CC-BF46-ADD34BF09125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Čitanje ritualnih tekstova</a:t>
          </a:r>
          <a:endParaRPr lang="en-US" sz="2300" kern="1200" dirty="0"/>
        </a:p>
      </dsp:txBody>
      <dsp:txXfrm>
        <a:off x="473202" y="621351"/>
        <a:ext cx="5508964" cy="545577"/>
      </dsp:txXfrm>
    </dsp:sp>
    <dsp:sp modelId="{B7E4F434-8832-4A0E-8AF5-0458889053C6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Mumificiranje ukinuli Arapi u VI. stoljeću</a:t>
          </a:r>
          <a:endParaRPr lang="en-US" sz="2300" kern="1200" dirty="0"/>
        </a:p>
      </dsp:txBody>
      <dsp:txXfrm>
        <a:off x="946404" y="1242703"/>
        <a:ext cx="5508964" cy="545577"/>
      </dsp:txXfrm>
    </dsp:sp>
    <dsp:sp modelId="{4BF53BFD-AC8D-4029-AB88-8D97C6D39B97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Svećenici poznavali kirurgiju</a:t>
          </a:r>
          <a:endParaRPr lang="en-US" sz="2300" kern="1200" dirty="0"/>
        </a:p>
      </dsp:txBody>
      <dsp:txXfrm>
        <a:off x="1419605" y="1864055"/>
        <a:ext cx="5508964" cy="545577"/>
      </dsp:txXfrm>
    </dsp:sp>
    <dsp:sp modelId="{A636DAAC-BE66-44CF-960B-B4A7EEADA09F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Razvoj medicine</a:t>
          </a:r>
          <a:endParaRPr lang="en-US" sz="2300" kern="1200" dirty="0"/>
        </a:p>
      </dsp:txBody>
      <dsp:txXfrm>
        <a:off x="1892808" y="2485407"/>
        <a:ext cx="5508964" cy="545577"/>
      </dsp:txXfrm>
    </dsp:sp>
    <dsp:sp modelId="{647D016F-129F-4B72-9F24-735E4B71323E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D1E86C96-6E66-466B-9357-3B330B76027B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6455368" y="1019926"/>
        <a:ext cx="354625" cy="354625"/>
      </dsp:txXfrm>
    </dsp:sp>
    <dsp:sp modelId="{46F191B4-B40C-40B7-B3EB-DCBBA598070B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6928570" y="1632185"/>
        <a:ext cx="354625" cy="354625"/>
      </dsp:txXfrm>
    </dsp:sp>
    <dsp:sp modelId="{C89BC681-F59B-45F8-B4C9-5FC1262DD7D2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7401772" y="2259599"/>
        <a:ext cx="354625" cy="3546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7E324B-7010-48F0-BDAF-F01605CBAECF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Kult faraona, živo božanstvo</a:t>
          </a:r>
          <a:endParaRPr lang="en-US" sz="1900" kern="1200"/>
        </a:p>
      </dsp:txBody>
      <dsp:txXfrm>
        <a:off x="0" y="0"/>
        <a:ext cx="5716197" cy="545577"/>
      </dsp:txXfrm>
    </dsp:sp>
    <dsp:sp modelId="{41F3AB3E-7A79-470B-B2D3-CBFA48BE6A80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Sin boga Sunca Ra i nasljednik boga Horusa</a:t>
          </a:r>
          <a:endParaRPr lang="en-US" sz="1900" kern="1200"/>
        </a:p>
      </dsp:txBody>
      <dsp:txXfrm>
        <a:off x="473202" y="621351"/>
        <a:ext cx="5508964" cy="545577"/>
      </dsp:txXfrm>
    </dsp:sp>
    <dsp:sp modelId="{678A8303-5F79-41A9-A538-61D1E0FBB478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Čuvanje tijela za zagrobni novi život</a:t>
          </a:r>
          <a:endParaRPr lang="en-US" sz="1900" kern="1200" dirty="0"/>
        </a:p>
      </dsp:txBody>
      <dsp:txXfrm>
        <a:off x="946404" y="1242703"/>
        <a:ext cx="5508964" cy="545577"/>
      </dsp:txXfrm>
    </dsp:sp>
    <dsp:sp modelId="{933FBE77-4F29-4D2C-82AB-BF25BD151E8E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err="1"/>
            <a:t>Mastabe</a:t>
          </a:r>
          <a:r>
            <a:rPr lang="hr-HR" sz="1900" kern="1200" dirty="0"/>
            <a:t>, jednostavne kamene pravokutne grobnice</a:t>
          </a:r>
          <a:endParaRPr lang="en-US" sz="1900" kern="1200" dirty="0"/>
        </a:p>
      </dsp:txBody>
      <dsp:txXfrm>
        <a:off x="1419605" y="1864055"/>
        <a:ext cx="5508964" cy="545577"/>
      </dsp:txXfrm>
    </dsp:sp>
    <dsp:sp modelId="{936D03B7-F7D0-4CA2-A847-F38F272FBF53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Nastanak piramida</a:t>
          </a:r>
          <a:endParaRPr lang="en-US" sz="1900" kern="1200" dirty="0"/>
        </a:p>
      </dsp:txBody>
      <dsp:txXfrm>
        <a:off x="1892808" y="2485407"/>
        <a:ext cx="5508964" cy="545577"/>
      </dsp:txXfrm>
    </dsp:sp>
    <dsp:sp modelId="{CA25817F-A200-4B70-BAC8-59ABBF989BE1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E067C638-BA1F-49C6-A1D5-D00D050105A4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A0BB27DB-1CC1-421F-AD47-818F91D45F15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B900DDFD-55F0-4A83-8BC5-EC4892D821B3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7401772" y="2259599"/>
        <a:ext cx="354625" cy="3546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6C214-7804-45A5-B5B7-0AF132506E89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Najpoznatije građevine starog Egipta</a:t>
          </a:r>
          <a:endParaRPr lang="en-US" sz="2000" kern="1200" dirty="0"/>
        </a:p>
      </dsp:txBody>
      <dsp:txXfrm>
        <a:off x="0" y="0"/>
        <a:ext cx="5716197" cy="545577"/>
      </dsp:txXfrm>
    </dsp:sp>
    <dsp:sp modelId="{88352280-EBD0-4F97-B0D2-B88CE9F25020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Grobnice faraona</a:t>
          </a:r>
          <a:endParaRPr lang="en-US" sz="2000" kern="1200" dirty="0"/>
        </a:p>
      </dsp:txBody>
      <dsp:txXfrm>
        <a:off x="473202" y="621351"/>
        <a:ext cx="5508964" cy="545577"/>
      </dsp:txXfrm>
    </dsp:sp>
    <dsp:sp modelId="{A654D8A4-DC13-45AE-A9C0-AE20FC25DCC1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Ukrašavanje i oslikavanje</a:t>
          </a:r>
          <a:endParaRPr lang="en-US" sz="2000" kern="1200" dirty="0"/>
        </a:p>
      </dsp:txBody>
      <dsp:txXfrm>
        <a:off x="946404" y="1242703"/>
        <a:ext cx="5508964" cy="545577"/>
      </dsp:txXfrm>
    </dsp:sp>
    <dsp:sp modelId="{ACC26B25-6B26-483F-9FC5-EAA15D20BD96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Prizori iz svakidašnjeg života</a:t>
          </a:r>
          <a:endParaRPr lang="en-US" sz="2000" kern="1200" dirty="0"/>
        </a:p>
      </dsp:txBody>
      <dsp:txXfrm>
        <a:off x="1419605" y="1864055"/>
        <a:ext cx="5508964" cy="545577"/>
      </dsp:txXfrm>
    </dsp:sp>
    <dsp:sp modelId="{C87F0759-32F8-4C18-8AF6-530C09BFD53E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/>
            <a:t>Imhotep</a:t>
          </a:r>
          <a:r>
            <a:rPr lang="hr-HR" sz="2000" kern="1200" dirty="0"/>
            <a:t>, prvi graditelj, arhitekt, inženjer i utemeljitelj medicine</a:t>
          </a:r>
          <a:endParaRPr lang="en-US" sz="2000" kern="1200" dirty="0"/>
        </a:p>
      </dsp:txBody>
      <dsp:txXfrm>
        <a:off x="1892808" y="2485407"/>
        <a:ext cx="5508964" cy="545577"/>
      </dsp:txXfrm>
    </dsp:sp>
    <dsp:sp modelId="{0E5181D7-663A-4E1F-B16F-19DEBC9E2B43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6D13A304-5F3F-4731-96C9-CB3841C74F6B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2ABEB81D-08FE-4C46-99EE-101D1A8DE1E2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2E640B0E-97F4-4C90-A283-5DC4B77E49AA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7401772" y="2259599"/>
        <a:ext cx="354625" cy="3546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897260-0092-4EAC-8613-A79D86E2A875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Mastabe visokih službenika građene uz piramide</a:t>
          </a:r>
          <a:endParaRPr lang="en-US" sz="2200" kern="1200"/>
        </a:p>
      </dsp:txBody>
      <dsp:txXfrm>
        <a:off x="0" y="0"/>
        <a:ext cx="5846847" cy="666816"/>
      </dsp:txXfrm>
    </dsp:sp>
    <dsp:sp modelId="{938CF504-DAE8-4E28-AA0D-950BACA39FB8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Kameni ili drveni sarkofag</a:t>
          </a:r>
          <a:endParaRPr lang="en-US" sz="2200" kern="1200"/>
        </a:p>
      </dsp:txBody>
      <dsp:txXfrm>
        <a:off x="551383" y="788056"/>
        <a:ext cx="5598865" cy="666816"/>
      </dsp:txXfrm>
    </dsp:sp>
    <dsp:sp modelId="{3193E3AC-D8B0-4C94-88DB-AEC54A70A74F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Zidne slike i reljefi</a:t>
          </a:r>
          <a:endParaRPr lang="en-US" sz="2200" kern="1200"/>
        </a:p>
      </dsp:txBody>
      <dsp:txXfrm>
        <a:off x="1094536" y="1576112"/>
        <a:ext cx="5607095" cy="666816"/>
      </dsp:txXfrm>
    </dsp:sp>
    <dsp:sp modelId="{7CCF7BA0-E497-42F6-84EC-AB5FE3895BE7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Pogrebne formule na zidovima</a:t>
          </a:r>
          <a:endParaRPr lang="en-US" sz="2200" kern="1200"/>
        </a:p>
      </dsp:txBody>
      <dsp:txXfrm>
        <a:off x="1645920" y="2364168"/>
        <a:ext cx="5598865" cy="666816"/>
      </dsp:txXfrm>
    </dsp:sp>
    <dsp:sp modelId="{C0975294-BB1E-4ED6-9401-4CA21E5613F5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008B5026-6020-4835-B47C-0CAD0CE82602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61A44E0E-FF80-44D2-80BF-D2EA1FC99725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5A8041-A32F-4F5A-AB81-59A251D88A2B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Prestanak gradnje piramida</a:t>
          </a:r>
          <a:endParaRPr lang="en-US" sz="2400" kern="1200"/>
        </a:p>
      </dsp:txBody>
      <dsp:txXfrm>
        <a:off x="0" y="0"/>
        <a:ext cx="5846847" cy="666816"/>
      </dsp:txXfrm>
    </dsp:sp>
    <dsp:sp modelId="{F9214D56-39A0-4D9F-B369-BECC450C97F4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Skupa gradnja i česte pljačke</a:t>
          </a:r>
          <a:endParaRPr lang="en-US" sz="2400" kern="1200"/>
        </a:p>
      </dsp:txBody>
      <dsp:txXfrm>
        <a:off x="551383" y="788056"/>
        <a:ext cx="5598865" cy="666816"/>
      </dsp:txXfrm>
    </dsp:sp>
    <dsp:sp modelId="{0A3C1E7A-4688-42D6-8F91-43A8B1FA0989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Grobnice ukopane duboko u zemlji ili stijeni</a:t>
          </a:r>
          <a:endParaRPr lang="en-US" sz="2400" kern="1200" dirty="0"/>
        </a:p>
      </dsp:txBody>
      <dsp:txXfrm>
        <a:off x="1094536" y="1576112"/>
        <a:ext cx="5607095" cy="666816"/>
      </dsp:txXfrm>
    </dsp:sp>
    <dsp:sp modelId="{82DC3070-19A8-40E1-9957-CC459E832D37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Dolina kraljeva</a:t>
          </a:r>
          <a:endParaRPr lang="en-US" sz="2400" kern="1200"/>
        </a:p>
      </dsp:txBody>
      <dsp:txXfrm>
        <a:off x="1645920" y="2364168"/>
        <a:ext cx="5598865" cy="666816"/>
      </dsp:txXfrm>
    </dsp:sp>
    <dsp:sp modelId="{84E09F70-D0A3-46F3-9BE9-0E87A85D0144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D842F518-0FDC-4DFE-B2DB-B4E95F3EA004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D9BC958D-5D61-41E7-AC77-839D1B19A6C0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36EFA8-84AF-4F7B-BE6C-6D5B06224E55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Vjerovanja u zagrobni život</a:t>
          </a:r>
          <a:endParaRPr lang="en-US" sz="2300" kern="1200"/>
        </a:p>
      </dsp:txBody>
      <dsp:txXfrm>
        <a:off x="0" y="0"/>
        <a:ext cx="5716197" cy="545577"/>
      </dsp:txXfrm>
    </dsp:sp>
    <dsp:sp modelId="{3C84B0A7-7E8A-44F9-8F56-EE845785E3DF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Mumificiranje ili balzamiranje</a:t>
          </a:r>
          <a:endParaRPr lang="en-US" sz="2300" kern="1200" dirty="0"/>
        </a:p>
      </dsp:txBody>
      <dsp:txXfrm>
        <a:off x="473202" y="621351"/>
        <a:ext cx="5508964" cy="545577"/>
      </dsp:txXfrm>
    </dsp:sp>
    <dsp:sp modelId="{F1183AEE-77CB-4D53-8C8B-EBA40944EAF2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Vađenje organa </a:t>
          </a:r>
          <a:endParaRPr lang="en-US" sz="2300" kern="1200"/>
        </a:p>
      </dsp:txBody>
      <dsp:txXfrm>
        <a:off x="946404" y="1242703"/>
        <a:ext cx="5508964" cy="545577"/>
      </dsp:txXfrm>
    </dsp:sp>
    <dsp:sp modelId="{3A2021D8-1C44-4E12-ABAB-74C38911E0B8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Kanopske vaze – Horusovi sinovi</a:t>
          </a:r>
          <a:endParaRPr lang="en-US" sz="2300" kern="1200"/>
        </a:p>
      </dsp:txBody>
      <dsp:txXfrm>
        <a:off x="1419605" y="1864055"/>
        <a:ext cx="5508964" cy="545577"/>
      </dsp:txXfrm>
    </dsp:sp>
    <dsp:sp modelId="{02BF6FBB-BF95-4EDB-BFD8-49F277F2CCF6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Nastajanje mumija</a:t>
          </a:r>
          <a:endParaRPr lang="en-US" sz="2300" kern="1200" dirty="0"/>
        </a:p>
      </dsp:txBody>
      <dsp:txXfrm>
        <a:off x="1892808" y="2485407"/>
        <a:ext cx="5508964" cy="545577"/>
      </dsp:txXfrm>
    </dsp:sp>
    <dsp:sp modelId="{3DDDA5A6-E622-444D-9AF6-D0C7F65916C0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B2E1B633-340F-422F-84AA-F275AEC23A20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D9C2CA52-C7FD-4068-93BF-10236B239AF0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7E847040-E899-4747-8049-574153F3EB88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27.1.2020.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Učenicima navesti nekoliko naroda i protumačiti njihova poimanja života nakon smrti.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94670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Presjek piramide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01577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Mastaba</a:t>
            </a:r>
            <a:r>
              <a:rPr lang="hr-HR" dirty="0"/>
              <a:t> princeze </a:t>
            </a:r>
            <a:r>
              <a:rPr lang="hr-HR" dirty="0" err="1"/>
              <a:t>Idut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00023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Sfinga faraona </a:t>
            </a:r>
            <a:r>
              <a:rPr lang="hr-HR" dirty="0" err="1"/>
              <a:t>Kefrena</a:t>
            </a:r>
            <a:r>
              <a:rPr lang="hr-HR" dirty="0"/>
              <a:t>. Sfinge su kao simboli Egipta često građene uz piramide. Imale su glavu čovjeka, a tijelo lava.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11531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Slika prikazuje povijesni trenutak otvaranja </a:t>
            </a:r>
            <a:r>
              <a:rPr lang="hr-HR" dirty="0" err="1"/>
              <a:t>Tutanhamonove</a:t>
            </a:r>
            <a:r>
              <a:rPr lang="hr-HR" dirty="0"/>
              <a:t> grobnice 1923. godine.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2454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prikazuje tijek mumificiranja.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9204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Kanopske</a:t>
            </a:r>
            <a:r>
              <a:rPr lang="hr-HR" dirty="0"/>
              <a:t> vaze u kojima su se čuvali organi pokojnika. Nazivaju se </a:t>
            </a:r>
            <a:r>
              <a:rPr lang="hr-HR" dirty="0" err="1"/>
              <a:t>Horusovim</a:t>
            </a:r>
            <a:r>
              <a:rPr lang="hr-HR" dirty="0"/>
              <a:t> sinovima.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9274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Prikaz egipatskih bogova kako nadgledaju vaganje ljudskog srca iz Knjige mrtvih.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0338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Mumija mačke. U jednom je zapisu navedeno da Egipćane smrt mačke može potresti kao i smrt člana obitelji.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8573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Igor </a:t>
            </a:r>
            <a:r>
              <a:rPr lang="hr-HR" dirty="0" err="1"/>
              <a:t>Uranić</a:t>
            </a:r>
            <a:r>
              <a:rPr lang="hr-HR" dirty="0"/>
              <a:t>, Životi Egipćana, Arheološki muzej u Zagrebu, Zagreb, 2013., str. 57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18770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97552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Rekonstrukcija cijelog područja piramida u Gizi. Cijelo područje je bilo okruženo visokim zidom iza kojeg se nalazilo naselje graditelja i radnika.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98226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Prema grčkom povjesničaru Herodotu, gradilo ju je sto tisuća ljudi dvadeset godina.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3917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27.1.2020.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dirty="0"/>
              <a:t> Vjerovanja u zagrobni život Egipćana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Vjerovanja u zagrobni život Egipćana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životinja, sjedenje, sisavac, stajanje&#10;&#10;Opis je automatski generiran">
            <a:extLst>
              <a:ext uri="{FF2B5EF4-FFF2-40B4-BE49-F238E27FC236}">
                <a16:creationId xmlns:a16="http://schemas.microsoft.com/office/drawing/2014/main" xmlns="" id="{56E956DE-D107-4627-934F-15E3D807CB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1" r="7245" b="-1"/>
          <a:stretch/>
        </p:blipFill>
        <p:spPr>
          <a:xfrm>
            <a:off x="120313" y="1510900"/>
            <a:ext cx="4368086" cy="3203978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EE8251AE-68EF-41CD-A3D4-4294366A8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86496" y="1025398"/>
            <a:ext cx="5952672" cy="479822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  <a:p>
            <a:pPr algn="ctr"/>
            <a:r>
              <a:rPr lang="hr-HR" sz="16000" dirty="0"/>
              <a:t>Balzamiranje životinja</a:t>
            </a:r>
          </a:p>
          <a:p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E54DC0A2-5980-4C2A-9749-5893769F9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r>
              <a:rPr lang="hr-HR" dirty="0"/>
              <a:t>Najpoznatije mumije mačaka</a:t>
            </a:r>
          </a:p>
          <a:p>
            <a:r>
              <a:rPr lang="hr-HR" dirty="0"/>
              <a:t>Mačka se poistovjećivala s božanstvom</a:t>
            </a:r>
          </a:p>
          <a:p>
            <a:r>
              <a:rPr lang="hr-HR" dirty="0"/>
              <a:t>Pokapanje sa zdjelicama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51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74BB33-1654-4FD3-9704-D0B1FB02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Pročitajte tekst i odgovorite na pitanja.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0CBDAEB-9909-494B-AFA0-1F961C361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„(…) Mumificirani su psi i mačke, kao kućni ljubimci, katkad i konji koji su pratili faraona u njegovim bitkama, mačke posvećene božici </a:t>
            </a:r>
            <a:r>
              <a:rPr lang="hr-HR" dirty="0" err="1"/>
              <a:t>Bastet</a:t>
            </a:r>
            <a:r>
              <a:rPr lang="hr-HR" dirty="0"/>
              <a:t>, od čije su prodaje za kućne relikvije svećenici u gradu </a:t>
            </a:r>
            <a:r>
              <a:rPr lang="hr-HR" dirty="0" err="1"/>
              <a:t>Bubastidi</a:t>
            </a:r>
            <a:r>
              <a:rPr lang="hr-HR" dirty="0"/>
              <a:t> u Delti Nila napravili unosan posao. Tu su i krokodili posvećeni bogu plodnosti </a:t>
            </a:r>
            <a:r>
              <a:rPr lang="hr-HR" dirty="0" err="1"/>
              <a:t>Sobeku</a:t>
            </a:r>
            <a:r>
              <a:rPr lang="hr-HR" dirty="0"/>
              <a:t>, zatim ptice, zmije, gušteri, mungosi, ribe, itd.”</a:t>
            </a:r>
          </a:p>
          <a:p>
            <a:pPr marL="0" indent="0">
              <a:buNone/>
            </a:pPr>
            <a:r>
              <a:rPr lang="hr-HR" dirty="0"/>
              <a:t>1.  Koje su životinje balzamirali Egipćani? </a:t>
            </a:r>
          </a:p>
          <a:p>
            <a:pPr marL="0" indent="0">
              <a:buNone/>
            </a:pPr>
            <a:r>
              <a:rPr lang="hr-HR" dirty="0"/>
              <a:t>2.  Zašto su Egipćani balzamirali životinje? </a:t>
            </a:r>
          </a:p>
          <a:p>
            <a:pPr marL="0" indent="0">
              <a:buNone/>
            </a:pPr>
            <a:r>
              <a:rPr lang="hr-HR" dirty="0"/>
              <a:t>3.  Navedite pozitivne posljedice balzamiranja životinja u Egiptu koje su nam danas vidljive.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601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DA2EB4-3026-4C61-B444-D59304ED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Egipatske grobnice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A558C48-F63B-4B5C-9FA7-2ADBF5601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257477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919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E6423F6-F277-4ABF-9B31-351FEE599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hr-HR" dirty="0" err="1"/>
              <a:t>Mastaba</a:t>
            </a:r>
            <a:endParaRPr lang="hr-HR" dirty="0"/>
          </a:p>
        </p:txBody>
      </p:sp>
      <p:pic>
        <p:nvPicPr>
          <p:cNvPr id="5" name="Rezervirano mjesto sadržaja 4" descr="Slika na kojoj se prikazuje na otvorenom, priroda, plaža, voda&#10;&#10;Opis je automatski generiran">
            <a:extLst>
              <a:ext uri="{FF2B5EF4-FFF2-40B4-BE49-F238E27FC236}">
                <a16:creationId xmlns:a16="http://schemas.microsoft.com/office/drawing/2014/main" xmlns="" id="{7BF84016-A49F-4958-A745-9F68B5C728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0" r="-5" b="-5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E2D00156-1E05-4FF1-9252-42D0D95DD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/>
          <a:lstStyle/>
          <a:p>
            <a:r>
              <a:rPr lang="hr-HR" dirty="0"/>
              <a:t>Presjek </a:t>
            </a:r>
            <a:r>
              <a:rPr lang="hr-HR" dirty="0" err="1"/>
              <a:t>mastabe</a:t>
            </a:r>
            <a:endParaRPr lang="en-US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xmlns="" id="{FA79E16E-B784-4BE5-B66C-9AB0F732D0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5192" y="1647730"/>
            <a:ext cx="3901440" cy="2929128"/>
          </a:xfrm>
        </p:spPr>
      </p:pic>
    </p:spTree>
    <p:extLst>
      <p:ext uri="{BB962C8B-B14F-4D97-AF65-F5344CB8AC3E}">
        <p14:creationId xmlns:p14="http://schemas.microsoft.com/office/powerpoint/2010/main" xmlns="" val="142143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E82709-D84C-4482-8546-FBC7518F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 err="1"/>
              <a:t>Mastaba</a:t>
            </a:r>
            <a:r>
              <a:rPr lang="hr-HR" dirty="0"/>
              <a:t> princeze </a:t>
            </a:r>
            <a:r>
              <a:rPr lang="hr-HR" dirty="0" err="1"/>
              <a:t>Idut</a:t>
            </a:r>
            <a:endParaRPr lang="hr-HR"/>
          </a:p>
        </p:txBody>
      </p:sp>
      <p:pic>
        <p:nvPicPr>
          <p:cNvPr id="5" name="Rezervirano mjesto sadržaja 4" descr="Slika na kojoj se prikazuje na otvorenom, priroda, plaža, cigla&#10;&#10;Opis je automatski generiran">
            <a:extLst>
              <a:ext uri="{FF2B5EF4-FFF2-40B4-BE49-F238E27FC236}">
                <a16:creationId xmlns:a16="http://schemas.microsoft.com/office/drawing/2014/main" xmlns="" id="{9C59CD0A-7220-4327-A2DA-E534D93AA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602" b="10428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189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DC26A4-F80B-436B-8C1B-F9E616D06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Piramide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C91DAC1-1B24-4853-83A5-07E3D86F0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138684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7120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F6152C-379C-44DF-B181-A6BE8382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7293" y="948294"/>
            <a:ext cx="4040188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hr-HR" sz="4000" dirty="0"/>
              <a:t>Piramide</a:t>
            </a:r>
          </a:p>
        </p:txBody>
      </p:sp>
      <p:pic>
        <p:nvPicPr>
          <p:cNvPr id="5" name="Rezervirano mjesto sadržaja 4" descr="Slika na kojoj se prikazuje planina, na otvorenom, priroda, dolina&#10;&#10;Opis je automatski generiran">
            <a:extLst>
              <a:ext uri="{FF2B5EF4-FFF2-40B4-BE49-F238E27FC236}">
                <a16:creationId xmlns:a16="http://schemas.microsoft.com/office/drawing/2014/main" xmlns="" id="{DAC943B6-6AF0-4B21-8493-A7ADA16A28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45" y="1631156"/>
            <a:ext cx="3899297" cy="2963466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9983B786-F7B6-4169-85A4-33E31992A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r>
              <a:rPr lang="hr-HR" dirty="0"/>
              <a:t>Prva piramida sagrađena u Egiptu</a:t>
            </a:r>
          </a:p>
          <a:p>
            <a:r>
              <a:rPr lang="hr-HR" dirty="0"/>
              <a:t>oko 2600. godine pr. Krista </a:t>
            </a:r>
          </a:p>
          <a:p>
            <a:r>
              <a:rPr lang="hr-HR" dirty="0"/>
              <a:t>Stepeničasta piramida u </a:t>
            </a:r>
            <a:r>
              <a:rPr lang="hr-HR" dirty="0" err="1"/>
              <a:t>Saqqari</a:t>
            </a:r>
            <a:endParaRPr lang="hr-HR" dirty="0"/>
          </a:p>
          <a:p>
            <a:r>
              <a:rPr lang="hr-HR" dirty="0"/>
              <a:t>Faraon </a:t>
            </a:r>
            <a:r>
              <a:rPr lang="hr-HR" dirty="0" err="1"/>
              <a:t>Đoser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1184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6A7D2FF-FCBF-41EA-9FCE-80DE9452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Piramide u Gizi</a:t>
            </a:r>
            <a:endParaRPr lang="hr-HR" dirty="0"/>
          </a:p>
        </p:txBody>
      </p:sp>
      <p:pic>
        <p:nvPicPr>
          <p:cNvPr id="5" name="Rezervirano mjesto sadržaja 4" descr="Slika na kojoj se prikazuje zalazak, voda&#10;&#10;Opis je automatski generiran">
            <a:extLst>
              <a:ext uri="{FF2B5EF4-FFF2-40B4-BE49-F238E27FC236}">
                <a16:creationId xmlns:a16="http://schemas.microsoft.com/office/drawing/2014/main" xmlns="" id="{0713348C-750C-49FE-BCC0-140BDB152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1136" y="1493992"/>
            <a:ext cx="5036684" cy="3242365"/>
          </a:xfrm>
        </p:spPr>
      </p:pic>
    </p:spTree>
    <p:extLst>
      <p:ext uri="{BB962C8B-B14F-4D97-AF65-F5344CB8AC3E}">
        <p14:creationId xmlns:p14="http://schemas.microsoft.com/office/powerpoint/2010/main" xmlns="" val="204709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A6C204-9188-40C4-89AC-2815B07C1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12" y="888166"/>
            <a:ext cx="7226972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hr-HR" sz="4000" dirty="0"/>
              <a:t>Piramida faraona </a:t>
            </a:r>
            <a:r>
              <a:rPr lang="hr-HR" sz="4000" dirty="0" err="1"/>
              <a:t>Keopsa</a:t>
            </a:r>
            <a:endParaRPr lang="hr-HR" sz="4000" dirty="0"/>
          </a:p>
        </p:txBody>
      </p:sp>
      <p:pic>
        <p:nvPicPr>
          <p:cNvPr id="5" name="Rezervirano mjesto sadržaja 4" descr="Slika na kojoj se prikazuje na otvorenom, zgrada, planina, stajanje&#10;&#10;Opis je automatski generiran">
            <a:extLst>
              <a:ext uri="{FF2B5EF4-FFF2-40B4-BE49-F238E27FC236}">
                <a16:creationId xmlns:a16="http://schemas.microsoft.com/office/drawing/2014/main" xmlns="" id="{903E46BF-4B14-4C07-92CE-14E597AF2E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97" b="-1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87B46240-8B11-4B9D-9D3D-19F273E09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r>
              <a:rPr lang="hr-HR" dirty="0"/>
              <a:t>Izgrađena oko 2560. godine pr. Krista</a:t>
            </a:r>
          </a:p>
          <a:p>
            <a:r>
              <a:rPr lang="hr-HR" dirty="0"/>
              <a:t>Dva milijuna kamenih blokova</a:t>
            </a:r>
          </a:p>
          <a:p>
            <a:r>
              <a:rPr lang="hr-HR" dirty="0"/>
              <a:t>Visoka 146 metara</a:t>
            </a:r>
          </a:p>
          <a:p>
            <a:r>
              <a:rPr lang="hr-HR" dirty="0"/>
              <a:t>Do XIX. stoljeća najviša građevina na svijetu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7142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xmlns="" id="{04AD715F-7499-439C-85C2-BA44BC447F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11" y="1151626"/>
            <a:ext cx="3735323" cy="3644859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BCAEA741-EEAC-4096-B7AC-DF9EE66A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hr-HR" sz="4000" dirty="0"/>
              <a:t>Piramide u Gizi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03D83F09-185C-4190-A489-03634C287D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Kvalitetan i precizan stil gradnje</a:t>
            </a:r>
          </a:p>
          <a:p>
            <a:r>
              <a:rPr lang="hr-HR" dirty="0"/>
              <a:t>Lokalitet više piramida</a:t>
            </a:r>
          </a:p>
          <a:p>
            <a:r>
              <a:rPr lang="hr-HR" dirty="0" err="1"/>
              <a:t>Kefrenova</a:t>
            </a:r>
            <a:r>
              <a:rPr lang="hr-HR" dirty="0"/>
              <a:t> i </a:t>
            </a:r>
            <a:r>
              <a:rPr lang="hr-HR" dirty="0" err="1"/>
              <a:t>Mikerinova</a:t>
            </a:r>
            <a:r>
              <a:rPr lang="hr-HR" dirty="0"/>
              <a:t> </a:t>
            </a:r>
          </a:p>
          <a:p>
            <a:r>
              <a:rPr lang="hr-HR" dirty="0"/>
              <a:t>Piramide triju kraljica</a:t>
            </a:r>
          </a:p>
          <a:p>
            <a:r>
              <a:rPr lang="hr-HR" dirty="0" err="1"/>
              <a:t>Mastabe</a:t>
            </a:r>
            <a:r>
              <a:rPr lang="hr-HR" dirty="0"/>
              <a:t> članova faraonskih obitelji i dvorjana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7203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CC5D54-6D29-4E61-96F2-2DE13FB99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Život nakon smrti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BC43B27-9877-4E42-8BC2-3E30B42798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458716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47932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E82709-D84C-4482-8546-FBC7518F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Egipatske grobnice</a:t>
            </a:r>
          </a:p>
        </p:txBody>
      </p:sp>
      <p:pic>
        <p:nvPicPr>
          <p:cNvPr id="5" name="Rezervirano mjesto sadržaja 4" descr="Slika na kojoj se prikazuje na otvorenom, priroda, plaža, cigla&#10;&#10;Opis je automatski generiran">
            <a:extLst>
              <a:ext uri="{FF2B5EF4-FFF2-40B4-BE49-F238E27FC236}">
                <a16:creationId xmlns:a16="http://schemas.microsoft.com/office/drawing/2014/main" xmlns="" id="{9C59CD0A-7220-4327-A2DA-E534D93AA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602" b="10428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424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FE96182-5785-42EB-946B-AA6E37EE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Egipatske grobnice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12B0904-8628-4E4C-82AC-D185994D7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863160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44232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2BA512-D6FD-4A0E-9C94-81314C67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Sfinge – simboli uz piramide</a:t>
            </a:r>
          </a:p>
        </p:txBody>
      </p:sp>
      <p:pic>
        <p:nvPicPr>
          <p:cNvPr id="5" name="Rezervirano mjesto sadržaja 4" descr="Slika na kojoj se prikazuje na otvorenom, priroda, planina, zgrada&#10;&#10;Opis je automatski generiran">
            <a:extLst>
              <a:ext uri="{FF2B5EF4-FFF2-40B4-BE49-F238E27FC236}">
                <a16:creationId xmlns:a16="http://schemas.microsoft.com/office/drawing/2014/main" xmlns="" id="{9BE6EA5F-7333-4343-9023-09254996B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7" b="42517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3856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764AA4-9651-40A9-A8B3-FC9A227E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Egipatske grobnice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189D417-6E89-4934-AE01-0B548960B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2870924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8915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C59173-C737-4245-8858-1C7A8C27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Dolina kraljeva</a:t>
            </a:r>
          </a:p>
        </p:txBody>
      </p:sp>
      <p:pic>
        <p:nvPicPr>
          <p:cNvPr id="5" name="Rezervirano mjesto sadržaja 4" descr="Slika na kojoj se prikazuje na otvorenom, planina, priroda, dolina&#10;&#10;Opis je automatski generiran">
            <a:extLst>
              <a:ext uri="{FF2B5EF4-FFF2-40B4-BE49-F238E27FC236}">
                <a16:creationId xmlns:a16="http://schemas.microsoft.com/office/drawing/2014/main" xmlns="" id="{B1D909EB-F817-415C-9957-95041AC48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36" b="10095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5041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5EDA802-15B5-43F8-B34E-8C9D54388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54314" y="914185"/>
            <a:ext cx="4041775" cy="479822"/>
          </a:xfrm>
        </p:spPr>
        <p:txBody>
          <a:bodyPr>
            <a:noAutofit/>
          </a:bodyPr>
          <a:lstStyle/>
          <a:p>
            <a:r>
              <a:rPr lang="hr-HR" sz="4000" dirty="0"/>
              <a:t>Dolina kraljeva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C411810D-4D0E-427B-86B2-112B51CA5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49184" y="1494895"/>
            <a:ext cx="5411520" cy="2963466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Posmrtna maska faraona </a:t>
            </a:r>
            <a:r>
              <a:rPr lang="hr-HR" dirty="0" err="1"/>
              <a:t>Tutanhamona</a:t>
            </a:r>
            <a:endParaRPr lang="hr-HR" dirty="0"/>
          </a:p>
          <a:p>
            <a:r>
              <a:rPr lang="hr-HR" dirty="0"/>
              <a:t>Pronađena u jedinoj neopljačkanoj grobnici</a:t>
            </a:r>
          </a:p>
          <a:p>
            <a:r>
              <a:rPr lang="hr-HR" dirty="0"/>
              <a:t>Izvor vrijednih povijesnih nalaza svoga doba</a:t>
            </a:r>
          </a:p>
          <a:p>
            <a:r>
              <a:rPr lang="hr-HR" dirty="0"/>
              <a:t>Raskoš života egipatskih vladara</a:t>
            </a:r>
          </a:p>
          <a:p>
            <a:r>
              <a:rPr lang="hr-HR" dirty="0"/>
              <a:t>Maska i unutarnji lijes od zlata</a:t>
            </a:r>
          </a:p>
          <a:p>
            <a:r>
              <a:rPr lang="hr-HR" dirty="0"/>
              <a:t>Strvinar i kobra, simboli Donjega i Gornjeg Egipta</a:t>
            </a:r>
          </a:p>
          <a:p>
            <a:endParaRPr lang="hr-HR" dirty="0"/>
          </a:p>
        </p:txBody>
      </p:sp>
      <p:pic>
        <p:nvPicPr>
          <p:cNvPr id="6" name="Rezervirano mjesto sadržaja 4" descr="Slika na kojoj se prikazuje stol, sjedenje, crno, staklo&#10;&#10;Opis je automatski generiran">
            <a:extLst>
              <a:ext uri="{FF2B5EF4-FFF2-40B4-BE49-F238E27FC236}">
                <a16:creationId xmlns:a16="http://schemas.microsoft.com/office/drawing/2014/main" xmlns="" id="{EA0006CF-A86D-4DC3-AB1C-1189382081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12" y="888166"/>
            <a:ext cx="2765888" cy="4176924"/>
          </a:xfrm>
        </p:spPr>
      </p:pic>
    </p:spTree>
    <p:extLst>
      <p:ext uri="{BB962C8B-B14F-4D97-AF65-F5344CB8AC3E}">
        <p14:creationId xmlns:p14="http://schemas.microsoft.com/office/powerpoint/2010/main" xmlns="" val="1649809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 descr="Slika na kojoj se prikazuje osoba, fotografija, sjedenje, crno&#10;&#10;Opis je automatski generiran">
            <a:extLst>
              <a:ext uri="{FF2B5EF4-FFF2-40B4-BE49-F238E27FC236}">
                <a16:creationId xmlns:a16="http://schemas.microsoft.com/office/drawing/2014/main" xmlns="" id="{16EA18B1-9715-4DE8-9798-68A3AC22E9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84" y="948294"/>
            <a:ext cx="2946272" cy="4164342"/>
          </a:xfrm>
          <a:prstGeom prst="rect">
            <a:avLst/>
          </a:prstGeo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0CEF9121-16F0-4329-8D40-8C58168F1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35409" y="948294"/>
            <a:ext cx="5351392" cy="479822"/>
          </a:xfrm>
        </p:spPr>
        <p:txBody>
          <a:bodyPr>
            <a:noAutofit/>
          </a:bodyPr>
          <a:lstStyle/>
          <a:p>
            <a:endParaRPr lang="hr-HR" sz="4000" dirty="0"/>
          </a:p>
          <a:p>
            <a:endParaRPr lang="hr-HR" sz="4000" dirty="0"/>
          </a:p>
          <a:p>
            <a:r>
              <a:rPr lang="hr-HR" sz="3600" dirty="0" err="1"/>
              <a:t>Tutanhamonova</a:t>
            </a:r>
            <a:r>
              <a:rPr lang="hr-HR" sz="3600" dirty="0"/>
              <a:t> grobnica</a:t>
            </a:r>
            <a:endParaRPr lang="en-US" sz="360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xmlns="" id="{AACAB2F5-7D13-4318-88B7-713139BDF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30208" y="1548732"/>
            <a:ext cx="4041775" cy="2963466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Otkrivena 1922. godine</a:t>
            </a:r>
          </a:p>
          <a:p>
            <a:r>
              <a:rPr lang="hr-HR" dirty="0"/>
              <a:t>Howard Carter, britanski arheolog i egiptolog</a:t>
            </a:r>
          </a:p>
          <a:p>
            <a:r>
              <a:rPr lang="hr-HR" dirty="0"/>
              <a:t>Istraživanja kontinuirano traju do danas</a:t>
            </a:r>
          </a:p>
          <a:p>
            <a:r>
              <a:rPr lang="hr-HR" dirty="0"/>
              <a:t>DNK analiza </a:t>
            </a:r>
          </a:p>
          <a:p>
            <a:r>
              <a:rPr lang="hr-HR" dirty="0"/>
              <a:t>Sin faraona </a:t>
            </a:r>
            <a:r>
              <a:rPr lang="hr-HR" dirty="0" err="1"/>
              <a:t>Amenhotepa</a:t>
            </a:r>
            <a:r>
              <a:rPr lang="hr-HR" dirty="0"/>
              <a:t> IV. i </a:t>
            </a:r>
            <a:r>
              <a:rPr lang="hr-HR" dirty="0" err="1"/>
              <a:t>Nefertiti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9507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7E7F1D6D-EC87-45C3-85A3-1668BCB0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Tutanhamonov</a:t>
            </a:r>
            <a:r>
              <a:rPr lang="hr-HR" dirty="0"/>
              <a:t> sarkofag</a:t>
            </a:r>
            <a:endParaRPr lang="en-US" dirty="0"/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xmlns="" id="{2167EC92-CB7D-47E5-AA8E-F73CFC722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4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511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509D5EC-7864-40A5-BDC9-88473338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D8E03DE-305A-4FEC-BC8A-6DE788BCB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0482513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02182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0EB2CD-9726-47BA-BD41-3BDF27F4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E863FBE-14DA-4893-958D-1DDE00F98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16325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132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32D9BF-1D4C-4100-BC21-4F8A1B0C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Egipatski pogrebni običaji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0B2A2EC-0A9D-4650-BBB1-3DCC731BF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615633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49271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05588C-9079-4104-A9B2-782134E7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A34EC1B-659B-4305-9EC7-2BB547674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7723593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097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0E9EAF-3F1F-4CD0-BA53-BF39F483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360A159-3132-4791-AE1C-A6A00CDA2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684413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5955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1082B1-0DB7-4A18-B2A0-690933E5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 dirty="0"/>
              <a:t>Obredi mumificiranja ili balzamiranja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7C43934-A6A1-4879-86E8-A45ACCF18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300399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3997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0EC451C-83C5-413A-A54A-E623AD76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Obredi mumificiranja ili balzamiranja</a:t>
            </a:r>
            <a:endParaRPr lang="en-US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D701BD4B-436F-4E6D-87F1-72624B0BA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591" y="1563637"/>
            <a:ext cx="5828817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63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jedenje, kutija, stol, čamac&#10;&#10;Opis je automatski generiran">
            <a:extLst>
              <a:ext uri="{FF2B5EF4-FFF2-40B4-BE49-F238E27FC236}">
                <a16:creationId xmlns:a16="http://schemas.microsoft.com/office/drawing/2014/main" xmlns="" id="{9889A970-A623-4DA4-8466-021AEE8A27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7" r="3" b="3"/>
          <a:stretch/>
        </p:blipFill>
        <p:spPr>
          <a:xfrm>
            <a:off x="122528" y="1178320"/>
            <a:ext cx="4440914" cy="3257397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D185AF8E-438C-4623-BB0D-D8FBAEE3E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9050" y="938409"/>
            <a:ext cx="4041775" cy="479822"/>
          </a:xfrm>
        </p:spPr>
        <p:txBody>
          <a:bodyPr>
            <a:noAutofit/>
          </a:bodyPr>
          <a:lstStyle/>
          <a:p>
            <a:pPr algn="ctr"/>
            <a:endParaRPr lang="hr-HR" sz="4400" dirty="0"/>
          </a:p>
          <a:p>
            <a:pPr algn="ctr"/>
            <a:r>
              <a:rPr lang="hr-HR" sz="4400" dirty="0"/>
              <a:t>Mumija</a:t>
            </a:r>
            <a:endParaRPr lang="en-US" sz="44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DEB6B715-92A5-46FD-AAF5-D7BD33709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r>
              <a:rPr lang="hr-HR" dirty="0"/>
              <a:t>Tijelo pripremljeno za sjedinjenje s dušom</a:t>
            </a:r>
          </a:p>
          <a:p>
            <a:r>
              <a:rPr lang="hr-HR" dirty="0"/>
              <a:t>Vaganje duša</a:t>
            </a:r>
          </a:p>
          <a:p>
            <a:r>
              <a:rPr lang="hr-HR" dirty="0"/>
              <a:t>Lijes u obliku tijela</a:t>
            </a:r>
          </a:p>
          <a:p>
            <a:r>
              <a:rPr lang="hr-HR" dirty="0"/>
              <a:t>Pokapanje u uspravnom položaju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413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63F6AC-0C5E-46C8-9B50-C82F660B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Egipatski pogrebni običaji</a:t>
            </a:r>
          </a:p>
        </p:txBody>
      </p:sp>
      <p:pic>
        <p:nvPicPr>
          <p:cNvPr id="5" name="Rezervirano mjesto sadržaja 4" descr="Slika na kojoj se prikazuje vrč, posuda, sjedenje, stol&#10;&#10;Opis je automatski generiran">
            <a:extLst>
              <a:ext uri="{FF2B5EF4-FFF2-40B4-BE49-F238E27FC236}">
                <a16:creationId xmlns:a16="http://schemas.microsoft.com/office/drawing/2014/main" xmlns="" id="{8BD434BD-EEBC-4761-959B-7E0C72C1A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6112" y="1778930"/>
            <a:ext cx="5772288" cy="2593020"/>
          </a:xfrm>
        </p:spPr>
      </p:pic>
    </p:spTree>
    <p:extLst>
      <p:ext uri="{BB962C8B-B14F-4D97-AF65-F5344CB8AC3E}">
        <p14:creationId xmlns:p14="http://schemas.microsoft.com/office/powerpoint/2010/main" xmlns="" val="88323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8F2A8F-18FA-40A1-B66B-C56E571E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Egipatski pogrebni običaji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A916689-CD48-475A-8949-9669D0D008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710873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0293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77F9C3-3556-4EB2-9653-D8095F46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Vaganje srca</a:t>
            </a:r>
            <a:endParaRPr lang="hr-HR"/>
          </a:p>
        </p:txBody>
      </p:sp>
      <p:pic>
        <p:nvPicPr>
          <p:cNvPr id="5" name="Rezervirano mjesto sadržaja 4" descr="Slika na kojoj se prikazuje fotografija, grupa, gomila, različito&#10;&#10;Opis je automatski generiran">
            <a:extLst>
              <a:ext uri="{FF2B5EF4-FFF2-40B4-BE49-F238E27FC236}">
                <a16:creationId xmlns:a16="http://schemas.microsoft.com/office/drawing/2014/main" xmlns="" id="{BC41E9CC-8FA0-4D38-BBC9-6C39F8B2C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98" b="17187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7240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724</Words>
  <Application>Microsoft Office PowerPoint</Application>
  <PresentationFormat>On-screen Show (16:9)</PresentationFormat>
  <Paragraphs>153</Paragraphs>
  <Slides>31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Vjerovanja u zagrobni život Egipćana</vt:lpstr>
      <vt:lpstr>Život nakon smrti</vt:lpstr>
      <vt:lpstr>Egipatski pogrebni običaji</vt:lpstr>
      <vt:lpstr>Obredi mumificiranja ili balzamiranja</vt:lpstr>
      <vt:lpstr>Obredi mumificiranja ili balzamiranja</vt:lpstr>
      <vt:lpstr>Slide 6</vt:lpstr>
      <vt:lpstr>Egipatski pogrebni običaji</vt:lpstr>
      <vt:lpstr>Egipatski pogrebni običaji</vt:lpstr>
      <vt:lpstr>Vaganje srca</vt:lpstr>
      <vt:lpstr>Slide 10</vt:lpstr>
      <vt:lpstr> Pročitajte tekst i odgovorite na pitanja.  </vt:lpstr>
      <vt:lpstr>Egipatske grobnice</vt:lpstr>
      <vt:lpstr>Slide 13</vt:lpstr>
      <vt:lpstr>Mastaba princeze Idut</vt:lpstr>
      <vt:lpstr>Piramide</vt:lpstr>
      <vt:lpstr>Slide 16</vt:lpstr>
      <vt:lpstr>Piramide u Gizi</vt:lpstr>
      <vt:lpstr>Slide 18</vt:lpstr>
      <vt:lpstr>Slide 19</vt:lpstr>
      <vt:lpstr>Egipatske grobnice</vt:lpstr>
      <vt:lpstr>Egipatske grobnice</vt:lpstr>
      <vt:lpstr>Sfinge – simboli uz piramide</vt:lpstr>
      <vt:lpstr>Egipatske grobnice</vt:lpstr>
      <vt:lpstr>Dolina kraljeva</vt:lpstr>
      <vt:lpstr>Slide 25</vt:lpstr>
      <vt:lpstr>Slide 26</vt:lpstr>
      <vt:lpstr>Tutanhamonov sarkofag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Vjerovanja u zagrobni život Egipćana</dc:title>
  <dc:creator>Ivan Cuzic</dc:creator>
  <cp:lastModifiedBy>dvukelic</cp:lastModifiedBy>
  <cp:revision>3</cp:revision>
  <dcterms:created xsi:type="dcterms:W3CDTF">2020-01-25T11:48:13Z</dcterms:created>
  <dcterms:modified xsi:type="dcterms:W3CDTF">2020-01-27T08:43:39Z</dcterms:modified>
</cp:coreProperties>
</file>